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57" r:id="rId9"/>
    <p:sldId id="259" r:id="rId10"/>
    <p:sldId id="261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1DD08-028B-49A6-8E28-0D651B12333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CD59B-1C3F-480E-842B-A0F6D2516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5E159A-7DBB-429D-98AA-70D1579CFF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FE2C2-21C1-4902-B572-3731CD6ABF0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C836-B4C4-474A-94C0-8827C3099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1331913" y="620713"/>
            <a:ext cx="6192837" cy="5761037"/>
            <a:chOff x="1331640" y="620688"/>
            <a:chExt cx="6192688" cy="5760639"/>
          </a:xfrm>
        </p:grpSpPr>
        <p:sp>
          <p:nvSpPr>
            <p:cNvPr id="8" name="Овал 7"/>
            <p:cNvSpPr/>
            <p:nvPr/>
          </p:nvSpPr>
          <p:spPr>
            <a:xfrm>
              <a:off x="2123783" y="1166750"/>
              <a:ext cx="4679837" cy="46796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060" name="Рисунок 8" descr="small-osen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7664" y="4115290"/>
              <a:ext cx="1814630" cy="147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Рисунок 9" descr="small-zima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7664" y="729824"/>
              <a:ext cx="1815059" cy="1497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Рисунок 10" descr="small-vesn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96780" y="734408"/>
              <a:ext cx="1855540" cy="1479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Рисунок 11" descr="small-leto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01576" y="4117330"/>
              <a:ext cx="1850744" cy="1436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2987824" y="2907422"/>
              <a:ext cx="2840393" cy="175432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SEASONS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" name="Выгнутая влево стрелка 13"/>
            <p:cNvSpPr/>
            <p:nvPr/>
          </p:nvSpPr>
          <p:spPr>
            <a:xfrm rot="10800000" flipH="1">
              <a:off x="1331640" y="2535081"/>
              <a:ext cx="473064" cy="135563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Выгнутая влево стрелка 15"/>
            <p:cNvSpPr/>
            <p:nvPr/>
          </p:nvSpPr>
          <p:spPr>
            <a:xfrm rot="16200000" flipH="1">
              <a:off x="4407356" y="65861"/>
              <a:ext cx="401609" cy="151126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Выгнутая влево стрелка 16"/>
            <p:cNvSpPr/>
            <p:nvPr/>
          </p:nvSpPr>
          <p:spPr>
            <a:xfrm rot="16200000" flipV="1">
              <a:off x="4256549" y="5418542"/>
              <a:ext cx="461930" cy="146364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Выгнутая влево стрелка 17"/>
            <p:cNvSpPr/>
            <p:nvPr/>
          </p:nvSpPr>
          <p:spPr>
            <a:xfrm flipH="1">
              <a:off x="7090951" y="2547780"/>
              <a:ext cx="433377" cy="135563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Прямоугольник 21">
            <a:hlinkClick r:id="rId7" action="ppaction://hlinksldjump"/>
          </p:cNvPr>
          <p:cNvSpPr/>
          <p:nvPr/>
        </p:nvSpPr>
        <p:spPr>
          <a:xfrm>
            <a:off x="1476375" y="692150"/>
            <a:ext cx="1943100" cy="1584325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08625" y="692150"/>
            <a:ext cx="2016125" cy="1584325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47813" y="4149725"/>
            <a:ext cx="1800225" cy="14398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80063" y="4076700"/>
            <a:ext cx="1944687" cy="1512888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>
            <a:hlinkClick r:id="rId7" action="ppaction://hlinksldjump"/>
          </p:cNvPr>
          <p:cNvSpPr/>
          <p:nvPr/>
        </p:nvSpPr>
        <p:spPr>
          <a:xfrm>
            <a:off x="1476375" y="4076700"/>
            <a:ext cx="1943100" cy="1584325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8027988" y="6092825"/>
            <a:ext cx="792162" cy="684213"/>
            <a:chOff x="8100392" y="81260"/>
            <a:chExt cx="792088" cy="683444"/>
          </a:xfrm>
        </p:grpSpPr>
        <p:sp>
          <p:nvSpPr>
            <p:cNvPr id="27" name="Стрелка вправо 26">
              <a:hlinkClick r:id="" action="ppaction://hlinkshowjump?jump=nextslide"/>
            </p:cNvPr>
            <p:cNvSpPr/>
            <p:nvPr/>
          </p:nvSpPr>
          <p:spPr>
            <a:xfrm>
              <a:off x="8532152" y="296917"/>
              <a:ext cx="360328" cy="215657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8" name="Рисунок 27" descr="sneginka.g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00392" y="81260"/>
              <a:ext cx="594753" cy="68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228600"/>
          </a:xfrm>
        </p:spPr>
        <p:txBody>
          <a:bodyPr>
            <a:normAutofit fontScale="90000"/>
          </a:bodyPr>
          <a:lstStyle/>
          <a:p>
            <a:endParaRPr lang="ru-RU" sz="4000">
              <a:solidFill>
                <a:schemeClr val="hlink"/>
              </a:solidFill>
              <a:latin typeface="augie" pitchFamily="2" charset="0"/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2336800" lvl="4" indent="-508000"/>
            <a:endParaRPr lang="en-US" dirty="0"/>
          </a:p>
          <a:p>
            <a:pPr marL="2336800" lvl="4" indent="-508000">
              <a:buFont typeface="Wingdings" pitchFamily="2" charset="2"/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comes after… </a:t>
            </a:r>
          </a:p>
          <a:p>
            <a:pPr marL="2336800" lvl="4" indent="-508000"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…comes after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                                              …comes after…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encrypted-tbn0.gstatic.com/images?q=tbn:ANd9GcTAg2YqCjWyDm1Dshww0z0Yoo4WYTXJtWvjaqPVGUqcBHElUR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336" y="1357298"/>
            <a:ext cx="3896068" cy="2928958"/>
          </a:xfrm>
          <a:prstGeom prst="rect">
            <a:avLst/>
          </a:prstGeom>
          <a:noFill/>
        </p:spPr>
      </p:pic>
      <p:sp>
        <p:nvSpPr>
          <p:cNvPr id="3" name="Подзаголовок 6"/>
          <p:cNvSpPr txBox="1">
            <a:spLocks noGrp="1"/>
          </p:cNvSpPr>
          <p:nvPr>
            <p:ph type="title"/>
          </p:nvPr>
        </p:nvSpPr>
        <p:spPr>
          <a:xfrm>
            <a:off x="642910" y="0"/>
            <a:ext cx="8158162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Weather</a:t>
            </a:r>
            <a:endParaRPr kumimoji="0" lang="ru-RU" sz="8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http://image.slidesharecdn.com/nesvitamp2eng015-12s-130808052933-phpapp01/95/slide-64-638.jpg?cb=1377116458"/>
          <p:cNvPicPr/>
          <p:nvPr/>
        </p:nvPicPr>
        <p:blipFill>
          <a:blip r:embed="rId4"/>
          <a:srcRect l="5802" t="25050" r="69749" b="66649"/>
          <a:stretch>
            <a:fillRect/>
          </a:stretch>
        </p:blipFill>
        <p:spPr bwMode="auto">
          <a:xfrm>
            <a:off x="-214346" y="1142984"/>
            <a:ext cx="52149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8" name="Picture 2" descr="https://encrypted-tbn0.gstatic.com/images?q=tbn:ANd9GcRQ6iLrx4rd0Z3hOkFS_tGuZq23dj07oMY9LFQojKVqq1uVYrYxNw"/>
          <p:cNvPicPr>
            <a:picLocks noChangeAspect="1" noChangeArrowheads="1"/>
          </p:cNvPicPr>
          <p:nvPr/>
        </p:nvPicPr>
        <p:blipFill>
          <a:blip r:embed="rId5"/>
          <a:srcRect l="46875" r="2644" b="19753"/>
          <a:stretch>
            <a:fillRect/>
          </a:stretch>
        </p:blipFill>
        <p:spPr bwMode="auto">
          <a:xfrm>
            <a:off x="5000628" y="1500174"/>
            <a:ext cx="1000132" cy="18573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одзаголовок 6"/>
          <p:cNvSpPr txBox="1">
            <a:spLocks/>
          </p:cNvSpPr>
          <p:nvPr/>
        </p:nvSpPr>
        <p:spPr>
          <a:xfrm>
            <a:off x="1142976" y="1428736"/>
            <a:ext cx="350043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warm</a:t>
            </a:r>
            <a:endParaRPr kumimoji="0" lang="ru-RU" sz="8000" b="1" i="0" u="none" strike="noStrike" kern="1200" cap="none" spc="50" normalizeH="0" baseline="0" noProof="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6"/>
          <p:cNvSpPr txBox="1">
            <a:spLocks/>
          </p:cNvSpPr>
          <p:nvPr/>
        </p:nvSpPr>
        <p:spPr>
          <a:xfrm>
            <a:off x="428596" y="4357694"/>
            <a:ext cx="4071934" cy="2796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0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</a:t>
            </a:r>
            <a:r>
              <a:rPr lang="ru-RU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r>
              <a:rPr kumimoji="0" lang="en-US" sz="6600" b="1" i="0" u="none" strike="noStrike" kern="1200" cap="none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50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600" b="1" i="0" u="none" strike="noStrike" kern="1200" cap="none" spc="50" normalizeH="0" baseline="0" noProof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0" u="none" strike="noStrike" kern="1200" cap="none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 descr="https://encrypted-tbn1.gstatic.com/images?q=tbn:ANd9GcSFUc_19P4fdoLqaPxM6hVQz217WoZA5c9kUxQTM1HH_kYjG_p4"/>
          <p:cNvPicPr>
            <a:picLocks noChangeAspect="1" noChangeArrowheads="1"/>
          </p:cNvPicPr>
          <p:nvPr/>
        </p:nvPicPr>
        <p:blipFill>
          <a:blip r:embed="rId6"/>
          <a:srcRect l="25486" r="19902"/>
          <a:stretch>
            <a:fillRect/>
          </a:stretch>
        </p:blipFill>
        <p:spPr bwMode="auto">
          <a:xfrm>
            <a:off x="428596" y="1571612"/>
            <a:ext cx="1071570" cy="23336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7" name="Подзаголовок 6"/>
          <p:cNvSpPr txBox="1">
            <a:spLocks/>
          </p:cNvSpPr>
          <p:nvPr/>
        </p:nvSpPr>
        <p:spPr>
          <a:xfrm>
            <a:off x="6072198" y="1285860"/>
            <a:ext cx="2428892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hot</a:t>
            </a:r>
            <a:endParaRPr kumimoji="0" lang="ru-RU" sz="8000" b="1" i="0" u="none" strike="noStrike" kern="1200" cap="none" spc="50" normalizeH="0" baseline="0" noProof="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6"/>
          <p:cNvSpPr txBox="1">
            <a:spLocks/>
          </p:cNvSpPr>
          <p:nvPr/>
        </p:nvSpPr>
        <p:spPr>
          <a:xfrm>
            <a:off x="4786314" y="4429132"/>
            <a:ext cx="4071934" cy="2796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0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</a:t>
            </a:r>
            <a:r>
              <a:rPr lang="ru-RU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r>
              <a:rPr kumimoji="0" lang="en-US" sz="6600" b="1" i="0" u="none" strike="noStrike" kern="1200" cap="none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50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600" b="1" i="0" u="none" strike="noStrike" kern="1200" cap="none" spc="50" normalizeH="0" baseline="0" noProof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0" u="none" strike="noStrike" kern="1200" cap="none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6"/>
          <p:cNvSpPr txBox="1">
            <a:spLocks noGrp="1"/>
          </p:cNvSpPr>
          <p:nvPr>
            <p:ph type="title"/>
          </p:nvPr>
        </p:nvSpPr>
        <p:spPr>
          <a:xfrm>
            <a:off x="3357554" y="214290"/>
            <a:ext cx="535785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Weather</a:t>
            </a:r>
            <a:endParaRPr kumimoji="0" lang="ru-RU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s://encrypted-tbn0.gstatic.com/images?q=tbn:ANd9GcQhujg9WqioJrA_xNUUxSzDf1zHXOJQjKLw4IT3acv8voL8eh3_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928802"/>
            <a:ext cx="3857653" cy="2900372"/>
          </a:xfrm>
          <a:prstGeom prst="rect">
            <a:avLst/>
          </a:prstGeom>
          <a:noFill/>
        </p:spPr>
      </p:pic>
      <p:sp>
        <p:nvSpPr>
          <p:cNvPr id="6" name="Подзаголовок 6"/>
          <p:cNvSpPr txBox="1">
            <a:spLocks/>
          </p:cNvSpPr>
          <p:nvPr/>
        </p:nvSpPr>
        <p:spPr>
          <a:xfrm>
            <a:off x="5643570" y="1285860"/>
            <a:ext cx="3071802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cold</a:t>
            </a:r>
            <a:endParaRPr kumimoji="0" lang="ru-RU" sz="8000" b="1" i="0" u="none" strike="noStrike" kern="1200" cap="none" spc="5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http://www.infragistics.com/community/cfs-file.ashx/__key/CommunityServer.Components.PostAttachments/00.00.13.32.21/SNAG_2D00_029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57290" cy="3691829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CEAAkGBhQSERQUExQVFRUWFxgYGBYXGBQYFhoYFxcXFRcXGBQYGyYeFxojGRQUHy8gIycpLCwsFR8xNTAqNSYrLCkBCQoKDgwOGg8PGi0kHyQsLCwsLCwsLCwsLCwsLCwsLCwsLCwpLCwsLCwsLCwsLCwsLCwsLCwpLCwsLCwsLCwsLP/AABEIAL8BCQMBIgACEQEDEQH/xAAbAAACAwEBAQAAAAAAAAAAAAAEBQIDBgEHAP/EAEIQAAECBAQCBwUFBgUFAQAAAAECEQADBCEFEjFBUWEGEyJxgZGhMrHB0fAUQlKS4SNTYnKC8QcVFhczJJOiwtJD/8QAGgEAAgMBAQAAAAAAAAAAAAAAAgMBBAUABv/EACsRAAICAQQCAgEDBAMAAAAAAAABAhEDEiExQQRREyJhBTJxgZHB8BQjQv/aAAwDAQACEQMRAD8A8UlStzFq5I4RyQLawSljCZSdlmLjp4KpFJmIDC+8FVWFBDBwe6Ps5HKOrWVCBcmLjOMpUUKp0/hiUqnQHs/fEcp8IkokCI39lpxiujk6nTYAXMCTZTbQWlb6xNMkK1g02uRU4RcbRKip0TBlydrjrFk3BmLM3hFlEDLU6T5w0lYp+JIgtcPZTba7M3Oo0jeJU1GlQvGim1UtST2A5HKJYdUS0ggpGvCI1JrZnWJaqhlsMqWYXPGJdHsCTULUFHKlKXJjSGokHUDyisTJKULTLZJWGJiE2uWSnZmcRw9MtZSBpxgLqxwEP6unK9VJPE7wD9hvxgVKluOUdTpHMKoUlYzJBHMRrThlIQ3VSwe6E+HjKRpB831illyN9mrj8d6lBLkhVYPKT7MpB8I6jo2hSCrq0jwg2Wu14Z4Wc5ynSK/yTW9mhk/T9GO/RlpGASmLpBPdCifhbEjJZ9Y9XVg0qWHs8ZzHZ8u4S0TDPJPmys8UJRSSMnh2FoJ7SQ3MQ1l4HIUq6UgNwgZEwOA8N5SUpTtE5Msru2RqjGGhQX80UycHkBQ/YpUN3EWVuF05HYkSx3JEO8GMvISqAnBmECK8sk0+X/cVijFtuuBZJwiQA6pSPIQNV0cg+zKQO4CDcZpFJu8AU9E4d7wcZP8Ac5MFwTfRBOFy2/40eURkUEnMxlp8oPWWEAJSVTRlIIH0IYpyae7LPwxuqQwqsHkAOJSPKEGJplpLploDHRv1jUTVukCM3j9IpgoAkOfQP8/KJ8fI5T+zC8jAsWLhHaOkkrSolKEkXCTclxtyEZeNDIrAsnRICCw0u3HjrGejSwJpu/wYvkKCrT+Q6nS4FoJloaIdcerluQQlwANnuXHziqbWKBsRfuME02V4tU7C1gcYkZfOFyZ5JD7aQWurEC4NAxjTss6uIL0j6XNj5UxtY5Iu3a5OIkWeCJUmKpU5L3Nod0tClSQoKseMRLUKy1Wwv+znjHeo5w7GEpbX0iacHBsL+ELqXoraBAUNpEBKPGNOejauB8hFErBxdzvwEH9q4Ooz5l84+ynjGkTg6dz6CJ/5Snj6CO+3o7SZhSTBdCtheHxwtPH3RZJwqW/aJPlEOLltQzHJ4pakZ0Eu/OG+HyCq8Hz6CWUskR3D2RYwqeDejZ8XzVFrJI+RS3iqqnqk3EM5i0s7wrxZWdBI2inOLi9zU8vzYziox7KEY+qZZRhXWh1FojTySdNYd0uE5UOdY51B6iliXyPSJMNpsyonioykcoPwCSFTiNA8HdKcMSliIly/7BWXIov40AYVWaOopB4Qzw7DlTV9m2p9YV0MsB0mxIs+mzgDjcQ+wGt6oFrvvCmrlsC04xu+SjH6IpsovCeTTK+6bQR0gxouStzwED4XPVNlrvlCkEAJAJVe4vofc0S4yUb6Fwt/yTnMsG2314QqpZplqISOPqP0jTYegKQwGiQH4sA/uMLvsBE0hnzbQOPIt4s0ZJvS+BamvWQVbJIe432A3hViFfMU4LjSzn3dx9YcVuGqUFZUhs1ybNqLHfS8JKmQXYkhQLAMT4vtF/DobtFHPknNaLsqkzUhRzOHBYhtebwsh9RhCnSsE9kgHXKWJ35+UIYvY3uzP8iLSjf5LBH0FysOJSDmQARZ1AX4X0MRpqIrWUBib6G1ue8FqRUW4OIm0HysCWpLgiLU4Ash3THakFTBJdmi6cxJPCDKTCCDsfGJ1uGkA6QvWrCSdC6mk5izeMOUIUkIQASAXiilqigAAPDAVStS0BLLKLFzhJOmEpqTwgmjxXIXyuecAy1FWhEX9sAWEK+afsXpbGc7pGtQZgB4wvRVa2iYlK4Bo4UEbiI+eb7JUGjgreIjoxFP4THUylEXyxAg6Wjvml7Jplgrx+EwZRp6zS0BBB0h3h+GFKQ6g55w7FknJnUVnDjyitNCYbCjPERFVCeIiw7uwk9qFFWjIL7wJRI6wkbQyxWiIS7i3OAKFYlqeMzynJyrot4pJRK6alaaQBpDWqmMhiIjRVCesJiGK1TxRyybSRqeKpaXIWUKGUVCBMYryQSTpEV1WRxCSsqSp4dhg3K3wBmSUV7NhgdGlSU6OUhzvcQcqWlByDYesZXDMTKW7mtaLqWuWFqWTd7cG4RYlNN/ZcGctcU17IdIcOdjmPP9BAGGIyFgVC4IFwH4jnDCsrutJI8R8oFTiQSodl20+cS5avrFbD4fVanuzTYbNAEVYio3Ul3HCFeHYgk5nsSbX0+ZhutRyuGFiCTrcNb63jOlBxnpRsLPGeK5coU4ZULmo6lSXSlTg8cytCN9fWB8dUE5+zlWySQRfW5fTg4i8VxQrKATZn0DnsgPrpvfaF2HYWpS1Z3UQGYnsqsWDnRi0XI49MnOWyXRj6kp0nYLQAnMMzuHOp25fGM9G0p0dQmaXB6xwG0LB2/iF/SMXGhgdyl/QR5E1KMf6hsijUWsWsSeRLfGL6hPUTHQpTi4cEEDx1gajqCggjxB0MdqKkrLquTqT9aQ1pt78FMJ/wA2U/wiP+YK4wHHY7RH0SGIrFcTDHKVJSVEudYV05AvvBP2glrOOEKmt9jg2XTHTNvEp6MrgGKVzgkgCxOu+u0cmVACtTq7GErU2FZdR1KkgkaD3wwGJqIfVuAganqBlc3e8dnVLMBqdh8oGTt8Eyplya+Z/eIysRLXildQ6bwN1rkOY6Mb6ApDQVineJCsJOkL5agdDFhV4ROhIG9xlLqiVBPuh7Iq0gBLRnsKkucxhuDzh+LGqsJSdDE1oiBrBxgEoiBlQ7SdZ9ilZ2fahNLrLl4Pq5HZhQpMUcsPsXIyXx2PMHnpKoY1dG94ylPUFBcRqKPEM6QIoeRj0/ZGh4Pkpx+NifGqcBJMIfsimdi0bCtkpWpKSzPBuOypSJHZZ2jsOSUYpEeTkjKbMVSrCSHi6sqgbJhfOTEAkxa+NN2VVkSCpsrKh3vC0LcwTMU4gM6w7GvYtyTew0wwftA8abFmRLd9ozuBodZ5JPvEX1+IZktqNIDT/wBiYTlqTOGsSrVIPB2iaqp9tYWBi5Gni8Xyk/TxfX5KT/AZMImuCwIBUNNRrZm4xio3OHy3zkjRCvURhomKSboi7RfKS7RamYUnbxY/pFUs2iQEECSRIKtItGGr4e6OS1tFyJ0Lbl0Q2yCaKYPumLEgjVxBEuaTvBCF8bwtyfZGoAQCBmuecUpUSX8Yb5otQssw07hEa66JU12Dy5gUC7i1u+BhWEkXYjQjWDy512itNOl/ZECqGOUegYHsvw4xvsE6F0iqSUuaVrmzU5uyojK7slKR7R73u8YyRQJUsAuxIG5YcW3YbR6bgk6qMpMjDZPVykOOumZTMLkkkzFdlJJJ7KAWe0PxZIxbtWC8Es6+sqpnnNVha5U5SGUQk2LEFtnGxj5KDuk+Rj0PGujdShKl1FZLVNAcS1qKn5ArYjwEZZM5S3BIQUlrB3PHuiJRT3DyY3DZs5RURTf04QWUQXRVCcozAKPFiIIVWyx9yDWy2QArUkxzKY0eFykTklTAJFgeJ3aIVdABcMeW8TZcj4OaWP5EtjOTpJIaE8+kIN7RqFEcCITYzJzEMk97wnKtrKbbSoW/ZoNw9BBsPWKxhVtW/qiSMN4q/wDKKMmntYEW09gyak5nDecU1dIteqh5xKXgz/eV+aLF4Gdlq/NC1S7Dc2+RRPwkjcecAT5bND2ZhJSXzEwurKYuIOMt+S3j/ZuDyKIKGsVKwxRNovMht/KHOF05SgkjWC1Nb2EopbifCVZJl+BEcl4fmDvqT7zBEykUVFVtduEVSqJZAKVJa9nIOpgrbXInPTpoiqgUC6VAco5Lo17iLTQTQNj/AFR2XRzRcW8RDMeVx5dle2HYXKYTf5D7jGAj0uQpRlKKkgHKdN7GPNItwd2wui+zBuHrFkuUTpHyJhCRw0Zg394Lp3zaWA9HjpSpAN0QTRFni9FCYP6qwJBYxagJtY98VnmZGpAow1QA0vziSKFfAwwQtL7+MHUxTcqHlCXmkiNuhN9nUPumJJSeEaKnmyiBdQ5H3QQvq2LG+lxaA+d3TR2ky6UnYR1QOgBvvGjVL3TlMVLp1HVr3AGwgllXobDGmrYu6PzEfa5AmDsdYkLJsnLu54R6ZP6VzKomXTKFNTSwAuoIYgbJQPuk7AX7owZoSAdCOLcIedGgirsFZZchurlqFjMUHVOmJdlkkEC9mhscmzfRbwNft7GM9eHyUkpkrnneYpKpjncuWT5RkZaUFSzKGQE+zsO7h3RosWw2b9lWtdQgq60ILJACUnUnckONNOcedz8UXKnKyKzJBZjoWAB+N4fik5B5607msSlhHUpcgG4JHvi7AJ0mqQ6SQoe0gkOOfMc4aowhIIN7Q1zS2KcI20HUjKHVoUmXlDMRfkEjR+Z9dluK1CUAgLKi+pCQ92AYaNDDA8PmqqFTEpGTdStHCAwA3NzCbpPRKydarKAoXUDYnhl1035RS+WSkehzZckJtRey66oW0OJEv3/XqDFeJrUv2bOeEd6JJBmzQ79kM197++HtdJUUmwYdzw/NLYxfIjc2/Zm5OEKYl2beOysFDgEkvws3fDTLaxj7qTxEZbmymqQNLw1Is5cc7ecWpo+/XjvEpZBJbUG8XKJbSzvrC3INJPYGyDjpA8ykSvewgzK40Y7wNNIskWIvp8YINPr0BmiSzhtYNM0ZMoG0DLoyN4+TJLalzpB2wFKV8kqakGRRb6aAMPlpCUkh+PnDaXMSJawbEwnSFJAS3dcMRrDZbwSQUrpBdTOSbBNorChpAs7rDoj1ivIsAXD72hKhS5Bk3J2xpKV+zm/yn3GPNY9IpX+zzCdWPujzeNTxv2ndF6JnZaHdIMqAvVLByNQNLje8A4XSy1OFm7BrsL/ERpaSkQhASLjz14wvPkS2FvfYrRSOHLjv+rQUmiKWteCJeU+0S27RZKAG5b6aM9zZFIHRRAl1O7bNcwR9nEWLlh817aFgDF8iYOcC5sjYFlyAOMXS1Nf3wTLS5Jt42i1MtIIfTdvhEamSo32BJn62DH0i6jpJk1YSlJvu1gOJOwg/7EJimkgDQBKj2iTb3w86Q1opKcCUBslxqo6ZidySPWLOCKyM7NqjSXL4A8Dw0JmqzZVhDduwAJzAJSguFHsm+wSSALGEi6cUFYuWslMmeHQsaJILgHkHKT3pMaDovXJVISjOVqUeuULZUhKlJSC2h/47H+KI9KZJnSxLMjOnULStIUhQcOyiHDHjGjKKX1S2G58scOZQXS/uZTpfVrShCES1ZRYKDlDndnYE3PfxjDKlF+J5RoK3EF9XLkrUGlZgkae0SSefLlChagL690Ox41BbsZkya3sFdGJypVVKKXucp5hViD6eIEeqBZjy/BpxCxMA9gud/P0849gwjov9rl9YZuROYpCAhy4Ack5hxFm2gJpN7ExTW4mOIhHYWvIlTpSVNkzFiynZiQksXAseMZjH6gBAkoUFqUtwxTlANm7NnuSbna8aHHcJzpmyix1AP8ST2T5j1hPRYSibSdeTlnoUZewcsBmUNyAp+Lpirpp2en8zDqyJriQt6M18uRNWJimcZRqQ4Lqv5eUa6om5ksA6SPaBEK+gkqm+3Hr0JMsDq5OYAp6x7Evue1f8ShyZx0xKRVFEoZUmUCUpAAzAqBsOIHpD8mPVHbkxMmNzzuK/3YRomXYRaJkVSAHBsoEa/GL+q4+kYuRUZclTKyvgNT4wbS1WRzlSpwQyr6wNKlC9iLtrFypbC3q0IYSk07RKWAfaDH0iqa3ygudRLQgKIGU2BBfW/hAaktY6iCjK+CHa5K5iRxgaannBYUkOFBT7MLcb+sUVEsPv4g98HqJ0urBCiOpQPSJCPpiX5RGpg2yCpFiQ0CTZTEWPwgr7RlUDw0ta0cE439kvxGndwibCizmlNM5hUeZR6jW2pVcwY8ujZ8f9oTCECwghE9Q3MDSTpZ4LS20MkLYQnElsxvBcnHFjYQsSoRJxsbQl44vlEbseS8f1sz8NINp8fFgXb64RmgsRZKLnYCFPBElK+TXyK97tbdiCWg6ZNSG7aGUxTf38DGJdiSD5PHxmEM3pC34/ph7RtUepdFKZ5i5rhSZaWSditdrPwTm8xAvS49ZSLv8A8UwE/wAp1+MUYHSZ6CXKyzFFalTVZCBqopS5JH3UC0U4xTrk081JzMtISlS8rp7QICjoRqH5w3HHRRX1fe0X9AEMiaTrmSnwSnN/7+kaionDKYQdGcNKadLAArUVFRN1JslJA4EJB9d4cVSNE7AHxMWpO2VvKanmlL8ivD6FBQTNQFqS/bUlKioElQLkahyP7wg6Y08vqHShIUFJuEpFrhnAfeNZSFkX4P5xk+kRzSFtoXbvHDyjr3D8dv5L/JT0bpECRLOqlqMxfIIVklI7sxznwjc9H8f6ilqiT2pYXNTzJSQP/NLRhuisnNImnT2UJPNipR8yjyhvhi0qnpRMSVImJmCYhJuUmWrMBxIIzp5pECnvuevx+Op+E5d23/NFeFzlGTKKi5IZ947MQUqUA7K7RD2zAEO3EhvIQRSUaUBMtCs6ULUApmJSDYkbWaIVftcrn4D3mIfJteOtWCDfpGexOXklADgTzcHP/wDUMcPrZk09bOe0lJKjvdd+9QS/9RgTpEMstKmfKoFiLFrkHkRbxiFZiMubOyo0mpCCw7ZbtWAsAbpD6ZnOhhj4Mtwjj8xSf4r+eCeFzCZd9yopf8L/ADJg5E9Wj/KBq5RE0ANlCW5A2sOOnrEpZ0vGb5MftfsxP1LF8WdpByXA2Y3ixDg6kb7aHvgFweXui9Eonfu4RntGdwxtUlKglJUpUu5YMO0NIXAJCiVBRbTR/H0ikef00cmo7Lktw5wPA7XbtEzWHLlKQ431JeIzJigSlQLjV9H5QPLWeN7aR2omLJOYl+JglYOq02yurnMQf7N8IFFaRmOzeXdBM1Csr2Ov9opmE8APcOXhBoEiiqBAYvmBbwf5RBJve3GOIpUD7qW1Ja/hElLA8YLboKosMxiV/wBMrLcZS3FuNvCPLY9GqJ5KCkksx90ecxreLJSToKUk+C9CDaxuHHddzz0PlEnjQ9HsOfq1rCSgpUL2IVmdLPrc+pgavo5aCM/WLU3aygJ0Dkl+R4bQXzxc9KI6FZlkB9reoeJhPHSC6+hAIZkBhqVE3FrDk2wisUCyHT2xyf4iJU01YOzPpWVrgvsbN4iJGYI6nDprE9WogakAkDvbSKZVyzRyp72dT7L+tGzxML8I5NlZWt33itJiOQWj1X/D3EVKpMo1lrKXZ7K7aferyjvSHCzOUhCSsqMxIJJUEAPfXsvyEZzoDivVdcnNlCglTkhKRlzBRKiCB7Sdo2NNUoM9Cs6lMlZBUkgOzEpPVgHslW8A0xLVSsPmTU9cmSjRCHIH3Q6UoBbQkBVuUSnoSxIHeSST3axVT0Rl5lD25qsyjwsAB3AfGLDJypJUbD3xF1wC4pg8tH7BBZzkBI/mv9d0ZPEpyRINmykixU91XdzGkpq7/j/CUBP/AMxlOl9EQrs+youR3QSe4/DFJkuiBT1c5KiAAsH8wPyiysxNUibLnS5amlKzZlFJDaGwLgEE+cFdDMM/YzJ4LlRykXYZADozKPad7N5wUQlTkp7KXLqASHG7DW/GC7Pafps45/GeNdWgyiQ6QvdTrP8AVcejQunr/ap8fcf0grCZ6hJIW73KSQyshPZcbfJoBqT+0R9cInlmlCOjGl6pAHSeX+yS/wCK/jCDovhqpk0KUCESnctYkWCefPu5xoukt5L8C8FU0jLLOVgCtahcu6mU7cC7W4c4K9ipPx1kzqT6EmLJkJWyUgq4hS7am4e5tAdHWr5Nw/WCVSZk/tpQdS1hrd+1vd/KL5VOEs4vp5F/NzFTyGkqZ5v9UzLLk26L6YkwXLmh7HQcDA8uZwHugoC8Zk2ZBItuN4jUsAbEcN34l++PnL8B6aR9PWSBmJIGjNYcIXYaWzBEqFmt9f3izS7eMdXPRlyhNx94gvc6W7h5mKhM19IIFquy4TVEMHI1I272geYhSwEBWVjqALnZ1ageIgmnQC3ay6u5sedt4omG5ToeLfGJT9Bwbg7RXVTCmykg2vuXA24bWgaVNDOPUfCC106z7Psi25L/ANgYpXJY38RoefxgkdktuykrdJ7j7o86j0GeoJCiLBj4DS5jz6NPwuJEJGrw2YRJSnMhJUlJSZhbT8JI0BS7bEwxpkTCoAy5akEEdY4PZIYkLF9Oe0BYXhyJ9IypyElAJQS6VJKRmUgjRSVO7jfbWCTPURPDGVMSFqANmGUIF+RSb8TCZbydc2WHGOlNorRRIWozGOZySSAUpZ9Bo9hq/hAC5bkGYoTTpdTBv4Vbs/KHeDTusliasklKTnCQwVcAZgRllrOgUGe7gam2fOGcI6tKwoEpVoWBYZknfi3qI5TlF0Lljcd+jLUuaWrPKUpCwTlCT2m3JULNs2/dEqxaph6wpCVH2soYEn7wSNH3bfvjSyqNk50gBNwoAElOxB3DHcRSqWEXdKk8U8O8eFoZ8290BbSM6mmJ1Ld8WUuHTFlkpzfDvO0OZdUjM7A2IDgG5BGh5wdhWDqReWJl2csPdwg/llWyDxwc+xdKkmSO2l3fTSx0cx6JOnKnJCEkBZRnlkH76RmYF7nn3wm/yczUFMxJF3ewfmLloOl0QloSE5gJZdOXNmFiLZb6ExYwzklUxeSN7osT0lnEP1aFeJS/ixHlGTx7pVVlbqQlKA4CQSUuQzk7nvEaaUtitO6VERlOk6rQ34o9IUuQil6ZZEgLkLsALEbBvDeKMX6ZonIYS1BWxJEJsMq3LHXbW/6wdR4eJ9UiWodkntNY5UgqN77JZ4j44jFszW9B8RlyqaaVBQSFuVP2S6RdhpofAiKl4kkywle6lBkglK8qmKQrZnDg6XgfFqpCZaaeQ4c5UgfeKiASeJJA8ofYzgyDSzEJSBlCpiW2WHWVA7Ekq/MYGcYp7F3wPKn40nOPfKAKWozlRGhSgP5qP/rFNWbnx91oD6NYmFoKLCYnZmzDQKYa7P3c4+xQqShReAqmezjnWTCpr+SOJzs8h9iPcf0hVW4+oSwlDuALjcBIe2wDO/OF07pCRKEoByCb8ncD1hhhqF/5bVzCCOsMtCVPYpCwlQA4OTfd+UHWxh+X+oJbY3uOqKQlUiU81STlSopRxUHDnuPGKlzGJGoFuZbeNjIw9KUJTlBCEhIdjZICfhGdxnDxLV2WD3A98ZueL56MPJPVEFp5adQLfX14wSlNnuH+EDygrNlsW4X74J6xuf1tFGTsqvZ0y6ppSlWU5SzGygRcPrA6kA3YX794tzBXd3jvDRCYQEu6W4Pfe7eBhVnJfgGxCSElkl0kOCPK42uD4RTNqZKJLqzmaSyEpAy+1qVG/s+sXCpSHzFTAHZ78xwipVQFFiEkAgk5WPBn27oNflDIySd1sDS65awMycoTYlRD+HG8Equ17FvltFSiXdLJGxIzHy0O3nF5Sovtub2tf5xN+iZVPdc/gqVMN2JZ2dJsWN/rnHTNYi7nmxHiPSO9ccoFyz9lztfTb9YlMksASlgq4B1a4fj/AGgkr5Ii2t1YrrEhaXKiq3gO4RgI9GnDNnASbJ2Ft9485jU8F7NfwMmpLeXZssGmhUhJXLStKAPZKQoJTqSFFlh2sG1h9MrgqWwyKSkFIW5UlQUGIJbPLVc/iBfyz9HVSfs6EKzF0AnLoFAHKSbEh9Uji8F4bXpllaUBS0XADA9kJJuDdiSzbG7xXy4m25V2WoKKjX9wxdB9lSkypishACijVLkEZ0h3sSNWLHujnSGcpCkKSOwU5gpP3StyUg8lI0OloqpaObmWcwlSlXAmkmxYEBj2k3VY8I+r56TJMgFS0hZyKU7KcNmTd8oUDqS4Y7QuO8k+ff8AX/KHqFx2BvtM1SMyypK/YKbpykF0zHF0jUePB4WyVqC1JALpJ7KtXdtdyNX3h3TK6pJTMKVZ0lJLkP2bJLgMcpFoskdF1TiZgU5WfaD5cuhAcO7eGsWYdqipOFKkW4JJQGUtBUru09fWHqMYlhrKALNoNdI+R0RlFICkqUdPbmAHnlCtYuo+jiZQASDbS5LeMGnLjj/f5FqKSLkzwdCfWJJmF/ai37MYmJZ4QwgAWgiYs27THzt8DGbx2UFzZSTopaAd7FQB9CY1lZNCVpFgSj4m/pGWnq/66nCiP+aWw/rTFyL+tlZ/uoxCZjKdNruPhGs6Hp66dMLlJEk3GyiUpceZ84z2M0XVTlJ2ct5sR4Fx5Rq/8MUDNPO+VHk6n9QICTpDFuP6DBpctYmEZ1pbKS7JYMGT53Ll72htOqcyFJP3gU+BDP6x8ZA+mjhporuTfI2qPHagFJI0KSRzcWgibOWaMrK1Fp4Rrt1ZUXOpu2vCOdIk5aqenhMX6l/jFQc0S20TUJJ/qlqA9xiy91ZEcko2kxWDHpFekSsIRLYu0p34rmJmEepHhHndHLCpiEnRSkg9xIHxj07pfL/YoTuqfKSB/Vp5CAm+EQjTmsSNYz3SaoSrKpBJL5SQxCTYseBuLQyLF3jMVSZaFFKUFJe6r5S99xdWvHSKWXgPpkadZA1Lt9XguUo5tW3gVMwDbj5wSicLP46eDDwMZ0yrReFW8vr0iExCGvrt+ga0SUQBdhrv9fQiqZUAF8rgc/rZvKE0yCtSWsD3e+OSVJSTmDg2Hf8AOzwPU1iR2i9jZt7HstvqfKKxVS5iQUuNfaBBB4H63g9Dqwkmvsi7rEE9jix4i34m4vaJAqIIA9QB4kxSiQLhJBc3HE8W5RLlqdwTreJaQTf2vomtCks5Dk5gAbvscyfnvH02YpMsOsM5YG6n0J7tfOB+uCXAZtdn3Afy9IiJoYBV9O59++D3Cc/XB9MUVE5nCMpKuZYhJbzP9o87j1RVGDIKlOSEHKkBXAs5OndyjyuNHwWnqr8f5HZVNJahrSLsNdG+hBy5C0EulSSORhCma25i6ZXqUACosAwGmndGg16Equx0irUDqp7bmDZCQd3VroonuFnJfnvGbl1rfeMM8HxpCF5lqsNBlJvx5NfzgJwTWwUJtPk3uF9G5QT2kDMS5LqfzfwjSyUMAAGA0AtGAldOZI//AEV+U/KCEdPpH7xf5VfKEvGw9VnoSY4o87RhE9PaXeYr8sz5RYnp1RbzFfkXEaGdaNgpQ+iIpWoHcRmv9fUP41f9tXyj4f4gUX41f9tUdofo60X163qFMXyhICT7Nxmudd4S1k4pnpUCAUrQpRSlILJIUbm5sGZ4Xz+mMoz5qwSylHL2TpoPQCB19KZRzO/a5H62i7FKkVHdsOq0S5/WBRyntKQdS9289PAGOdAa0yqvKxPWIUlmLhu29/5D5wnlY7KBuSz8DpDzBullLLmhZUQyFJfITqU/I/RgJrYOLdnpCD9foI+B7mjJf7i0n7xX5F/KJD/EWj/eK/IuKuh+h9owvSecFVlQQCB1igx1cFifEgnxgWmp1GROU5CUKlZhsSrrEjxHuJirE69C581YJUFLWoEhiQVEhxtaCafFZaaKdLKj1kybLUAxYJQkuX4uW8ItdC+xdL9od401147R69jeHqXNpmbKmdnUC72YDk4zE9yTwjx+VOTmGbRw/c9/SPU/9xaP94r8itPKF5E9qCiaAyDGX6QSSmclRWUjL7IuSX7Nsrnffwgj/cSj/eK/Iv5QBinTGhmp9oqIIIdC25+kV5Qk0MjKN7itU6aq4lK1tY8W08REppmglJSyg24V/Fql+OnF4ay+mWHgMCw4dUr5fTR3/WWHWa3dKI+EK+B+iJLG+BZLpphAUQrLcFWoJL9l9tfq8SqlKSrUEatcfrxg6b0ww87+UtVu61oE/wBQ4dnKlKmKJ4pW1reyA0D/AMeXoBwhWzBhNU2UOskkMBvrYdwgYT5qio9WohIKiMqmA3J7nBhrL6R4an2StJvcJXvwcWiqZ0goCSesmgkM+UuzEEPl0ILGOWCXo6MI9sBlzV9qxLOB4fRiaEkjU35ixcBh5jnrFyccoQCkTpwSS7MW5fd2imZjNGB2JyyeCkFvMB3e78zEPDPlIH403yWzy7MnhZ30B98RzXa4axKvl4tHafpVSBV3G+YJJv43ged0mplFRIN+THv0hChkbrQyz/x4P/2hxXy0CnAHXBakiyi0tQU7sOAIGuz98eZxrajHZSxeb91vZWoiwAAJAs1oyUaHiY5QT1CJu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QSERQUExQVFRUWFxgYGBYXGBQYFhoYFxcXFRcXGBQYGyYeFxojGRQUHy8gIycpLCwsFR8xNTAqNSYrLCkBCQoKDgwOGg8PGi0kHyQsLCwsLCwsLCwsLCwsLCwsLCwsLCwpLCwsLCwsLCwsLCwsLCwsLCwpLCwsLCwsLCwsLP/AABEIAL8BCQMBIgACEQEDEQH/xAAbAAACAwEBAQAAAAAAAAAAAAAEBQIDBgEHAP/EAEIQAAECBAQCBwUFBgUFAQAAAAECEQADBCEFEjFBUWEGEyJxgZGhMrHB0fAUQlKS4SNTYnKC8QcVFhczJJOiwtJD/8QAGgEAAgMBAQAAAAAAAAAAAAAAAgMBBAUABv/EACsRAAICAQQCAgEDBAMAAAAAAAABAhEDEiExQQRREyJhBTJxgZHB8BQjQv/aAAwDAQACEQMRAD8A8UlStzFq5I4RyQLawSljCZSdlmLjp4KpFJmIDC+8FVWFBDBwe6Ps5HKOrWVCBcmLjOMpUUKp0/hiUqnQHs/fEcp8IkokCI39lpxiujk6nTYAXMCTZTbQWlb6xNMkK1g02uRU4RcbRKip0TBlydrjrFk3BmLM3hFlEDLU6T5w0lYp+JIgtcPZTba7M3Oo0jeJU1GlQvGim1UtST2A5HKJYdUS0ggpGvCI1JrZnWJaqhlsMqWYXPGJdHsCTULUFHKlKXJjSGokHUDyisTJKULTLZJWGJiE2uWSnZmcRw9MtZSBpxgLqxwEP6unK9VJPE7wD9hvxgVKluOUdTpHMKoUlYzJBHMRrThlIQ3VSwe6E+HjKRpB831illyN9mrj8d6lBLkhVYPKT7MpB8I6jo2hSCrq0jwg2Wu14Z4Wc5ynSK/yTW9mhk/T9GO/RlpGASmLpBPdCifhbEjJZ9Y9XVg0qWHs8ZzHZ8u4S0TDPJPmys8UJRSSMnh2FoJ7SQ3MQ1l4HIUq6UgNwgZEwOA8N5SUpTtE5Msru2RqjGGhQX80UycHkBQ/YpUN3EWVuF05HYkSx3JEO8GMvISqAnBmECK8sk0+X/cVijFtuuBZJwiQA6pSPIQNV0cg+zKQO4CDcZpFJu8AU9E4d7wcZP8Ac5MFwTfRBOFy2/40eURkUEnMxlp8oPWWEAJSVTRlIIH0IYpyae7LPwxuqQwqsHkAOJSPKEGJplpLploDHRv1jUTVukCM3j9IpgoAkOfQP8/KJ8fI5T+zC8jAsWLhHaOkkrSolKEkXCTclxtyEZeNDIrAsnRICCw0u3HjrGejSwJpu/wYvkKCrT+Q6nS4FoJloaIdcerluQQlwANnuXHziqbWKBsRfuME02V4tU7C1gcYkZfOFyZ5JD7aQWurEC4NAxjTss6uIL0j6XNj5UxtY5Iu3a5OIkWeCJUmKpU5L3Nod0tClSQoKseMRLUKy1Wwv+znjHeo5w7GEpbX0iacHBsL+ELqXoraBAUNpEBKPGNOejauB8hFErBxdzvwEH9q4Ooz5l84+ynjGkTg6dz6CJ/5Snj6CO+3o7SZhSTBdCtheHxwtPH3RZJwqW/aJPlEOLltQzHJ4pakZ0Eu/OG+HyCq8Hz6CWUskR3D2RYwqeDejZ8XzVFrJI+RS3iqqnqk3EM5i0s7wrxZWdBI2inOLi9zU8vzYziox7KEY+qZZRhXWh1FojTySdNYd0uE5UOdY51B6iliXyPSJMNpsyonioykcoPwCSFTiNA8HdKcMSliIly/7BWXIov40AYVWaOopB4Qzw7DlTV9m2p9YV0MsB0mxIs+mzgDjcQ+wGt6oFrvvCmrlsC04xu+SjH6IpsovCeTTK+6bQR0gxouStzwED4XPVNlrvlCkEAJAJVe4vofc0S4yUb6Fwt/yTnMsG2314QqpZplqISOPqP0jTYegKQwGiQH4sA/uMLvsBE0hnzbQOPIt4s0ZJvS+BamvWQVbJIe432A3hViFfMU4LjSzn3dx9YcVuGqUFZUhs1ybNqLHfS8JKmQXYkhQLAMT4vtF/DobtFHPknNaLsqkzUhRzOHBYhtebwsh9RhCnSsE9kgHXKWJ35+UIYvY3uzP8iLSjf5LBH0FysOJSDmQARZ1AX4X0MRpqIrWUBib6G1ue8FqRUW4OIm0HysCWpLgiLU4Ash3THakFTBJdmi6cxJPCDKTCCDsfGJ1uGkA6QvWrCSdC6mk5izeMOUIUkIQASAXiilqigAAPDAVStS0BLLKLFzhJOmEpqTwgmjxXIXyuecAy1FWhEX9sAWEK+afsXpbGc7pGtQZgB4wvRVa2iYlK4Bo4UEbiI+eb7JUGjgreIjoxFP4THUylEXyxAg6Wjvml7Jplgrx+EwZRp6zS0BBB0h3h+GFKQ6g55w7FknJnUVnDjyitNCYbCjPERFVCeIiw7uwk9qFFWjIL7wJRI6wkbQyxWiIS7i3OAKFYlqeMzynJyrot4pJRK6alaaQBpDWqmMhiIjRVCesJiGK1TxRyybSRqeKpaXIWUKGUVCBMYryQSTpEV1WRxCSsqSp4dhg3K3wBmSUV7NhgdGlSU6OUhzvcQcqWlByDYesZXDMTKW7mtaLqWuWFqWTd7cG4RYlNN/ZcGctcU17IdIcOdjmPP9BAGGIyFgVC4IFwH4jnDCsrutJI8R8oFTiQSodl20+cS5avrFbD4fVanuzTYbNAEVYio3Ul3HCFeHYgk5nsSbX0+ZhutRyuGFiCTrcNb63jOlBxnpRsLPGeK5coU4ZULmo6lSXSlTg8cytCN9fWB8dUE5+zlWySQRfW5fTg4i8VxQrKATZn0DnsgPrpvfaF2HYWpS1Z3UQGYnsqsWDnRi0XI49MnOWyXRj6kp0nYLQAnMMzuHOp25fGM9G0p0dQmaXB6xwG0LB2/iF/SMXGhgdyl/QR5E1KMf6hsijUWsWsSeRLfGL6hPUTHQpTi4cEEDx1gajqCggjxB0MdqKkrLquTqT9aQ1pt78FMJ/wA2U/wiP+YK4wHHY7RH0SGIrFcTDHKVJSVEudYV05AvvBP2glrOOEKmt9jg2XTHTNvEp6MrgGKVzgkgCxOu+u0cmVACtTq7GErU2FZdR1KkgkaD3wwGJqIfVuAganqBlc3e8dnVLMBqdh8oGTt8Eyplya+Z/eIysRLXildQ6bwN1rkOY6Mb6ApDQVineJCsJOkL5agdDFhV4ROhIG9xlLqiVBPuh7Iq0gBLRnsKkucxhuDzh+LGqsJSdDE1oiBrBxgEoiBlQ7SdZ9ilZ2fahNLrLl4Pq5HZhQpMUcsPsXIyXx2PMHnpKoY1dG94ylPUFBcRqKPEM6QIoeRj0/ZGh4Pkpx+NifGqcBJMIfsimdi0bCtkpWpKSzPBuOypSJHZZ2jsOSUYpEeTkjKbMVSrCSHi6sqgbJhfOTEAkxa+NN2VVkSCpsrKh3vC0LcwTMU4gM6w7GvYtyTew0wwftA8abFmRLd9ozuBodZ5JPvEX1+IZktqNIDT/wBiYTlqTOGsSrVIPB2iaqp9tYWBi5Gni8Xyk/TxfX5KT/AZMImuCwIBUNNRrZm4xio3OHy3zkjRCvURhomKSboi7RfKS7RamYUnbxY/pFUs2iQEECSRIKtItGGr4e6OS1tFyJ0Lbl0Q2yCaKYPumLEgjVxBEuaTvBCF8bwtyfZGoAQCBmuecUpUSX8Yb5otQssw07hEa66JU12Dy5gUC7i1u+BhWEkXYjQjWDy512itNOl/ZECqGOUegYHsvw4xvsE6F0iqSUuaVrmzU5uyojK7slKR7R73u8YyRQJUsAuxIG5YcW3YbR6bgk6qMpMjDZPVykOOumZTMLkkkzFdlJJJ7KAWe0PxZIxbtWC8Es6+sqpnnNVha5U5SGUQk2LEFtnGxj5KDuk+Rj0PGujdShKl1FZLVNAcS1qKn5ArYjwEZZM5S3BIQUlrB3PHuiJRT3DyY3DZs5RURTf04QWUQXRVCcozAKPFiIIVWyx9yDWy2QArUkxzKY0eFykTklTAJFgeJ3aIVdABcMeW8TZcj4OaWP5EtjOTpJIaE8+kIN7RqFEcCITYzJzEMk97wnKtrKbbSoW/ZoNw9BBsPWKxhVtW/qiSMN4q/wDKKMmntYEW09gyak5nDecU1dIteqh5xKXgz/eV+aLF4Gdlq/NC1S7Dc2+RRPwkjcecAT5bND2ZhJSXzEwurKYuIOMt+S3j/ZuDyKIKGsVKwxRNovMht/KHOF05SgkjWC1Nb2EopbifCVZJl+BEcl4fmDvqT7zBEykUVFVtduEVSqJZAKVJa9nIOpgrbXInPTpoiqgUC6VAco5Lo17iLTQTQNj/AFR2XRzRcW8RDMeVx5dle2HYXKYTf5D7jGAj0uQpRlKKkgHKdN7GPNItwd2wui+zBuHrFkuUTpHyJhCRw0Zg394Lp3zaWA9HjpSpAN0QTRFni9FCYP6qwJBYxagJtY98VnmZGpAow1QA0vziSKFfAwwQtL7+MHUxTcqHlCXmkiNuhN9nUPumJJSeEaKnmyiBdQ5H3QQvq2LG+lxaA+d3TR2ky6UnYR1QOgBvvGjVL3TlMVLp1HVr3AGwgllXobDGmrYu6PzEfa5AmDsdYkLJsnLu54R6ZP6VzKomXTKFNTSwAuoIYgbJQPuk7AX7owZoSAdCOLcIedGgirsFZZchurlqFjMUHVOmJdlkkEC9mhscmzfRbwNft7GM9eHyUkpkrnneYpKpjncuWT5RkZaUFSzKGQE+zsO7h3RosWw2b9lWtdQgq60ILJACUnUnckONNOcedz8UXKnKyKzJBZjoWAB+N4fik5B5607msSlhHUpcgG4JHvi7AJ0mqQ6SQoe0gkOOfMc4aowhIIN7Q1zS2KcI20HUjKHVoUmXlDMRfkEjR+Z9dluK1CUAgLKi+pCQ92AYaNDDA8PmqqFTEpGTdStHCAwA3NzCbpPRKydarKAoXUDYnhl1035RS+WSkehzZckJtRey66oW0OJEv3/XqDFeJrUv2bOeEd6JJBmzQ79kM197++HtdJUUmwYdzw/NLYxfIjc2/Zm5OEKYl2beOysFDgEkvws3fDTLaxj7qTxEZbmymqQNLw1Is5cc7ecWpo+/XjvEpZBJbUG8XKJbSzvrC3INJPYGyDjpA8ykSvewgzK40Y7wNNIskWIvp8YINPr0BmiSzhtYNM0ZMoG0DLoyN4+TJLalzpB2wFKV8kqakGRRb6aAMPlpCUkh+PnDaXMSJawbEwnSFJAS3dcMRrDZbwSQUrpBdTOSbBNorChpAs7rDoj1ivIsAXD72hKhS5Bk3J2xpKV+zm/yn3GPNY9IpX+zzCdWPujzeNTxv2ndF6JnZaHdIMqAvVLByNQNLje8A4XSy1OFm7BrsL/ERpaSkQhASLjz14wvPkS2FvfYrRSOHLjv+rQUmiKWteCJeU+0S27RZKAG5b6aM9zZFIHRRAl1O7bNcwR9nEWLlh817aFgDF8iYOcC5sjYFlyAOMXS1Nf3wTLS5Jt42i1MtIIfTdvhEamSo32BJn62DH0i6jpJk1YSlJvu1gOJOwg/7EJimkgDQBKj2iTb3w86Q1opKcCUBslxqo6ZidySPWLOCKyM7NqjSXL4A8Dw0JmqzZVhDduwAJzAJSguFHsm+wSSALGEi6cUFYuWslMmeHQsaJILgHkHKT3pMaDovXJVISjOVqUeuULZUhKlJSC2h/47H+KI9KZJnSxLMjOnULStIUhQcOyiHDHjGjKKX1S2G58scOZQXS/uZTpfVrShCES1ZRYKDlDndnYE3PfxjDKlF+J5RoK3EF9XLkrUGlZgkae0SSefLlChagL690Ox41BbsZkya3sFdGJypVVKKXucp5hViD6eIEeqBZjy/BpxCxMA9gud/P0849gwjov9rl9YZuROYpCAhy4Ack5hxFm2gJpN7ExTW4mOIhHYWvIlTpSVNkzFiynZiQksXAseMZjH6gBAkoUFqUtwxTlANm7NnuSbna8aHHcJzpmyix1AP8ST2T5j1hPRYSibSdeTlnoUZewcsBmUNyAp+Lpirpp2en8zDqyJriQt6M18uRNWJimcZRqQ4Lqv5eUa6om5ksA6SPaBEK+gkqm+3Hr0JMsDq5OYAp6x7Evue1f8ShyZx0xKRVFEoZUmUCUpAAzAqBsOIHpD8mPVHbkxMmNzzuK/3YRomXYRaJkVSAHBsoEa/GL+q4+kYuRUZclTKyvgNT4wbS1WRzlSpwQyr6wNKlC9iLtrFypbC3q0IYSk07RKWAfaDH0iqa3ygudRLQgKIGU2BBfW/hAaktY6iCjK+CHa5K5iRxgaannBYUkOFBT7MLcb+sUVEsPv4g98HqJ0urBCiOpQPSJCPpiX5RGpg2yCpFiQ0CTZTEWPwgr7RlUDw0ta0cE439kvxGndwibCizmlNM5hUeZR6jW2pVcwY8ujZ8f9oTCECwghE9Q3MDSTpZ4LS20MkLYQnElsxvBcnHFjYQsSoRJxsbQl44vlEbseS8f1sz8NINp8fFgXb64RmgsRZKLnYCFPBElK+TXyK97tbdiCWg6ZNSG7aGUxTf38DGJdiSD5PHxmEM3pC34/ph7RtUepdFKZ5i5rhSZaWSditdrPwTm8xAvS49ZSLv8A8UwE/wAp1+MUYHSZ6CXKyzFFalTVZCBqopS5JH3UC0U4xTrk081JzMtISlS8rp7QICjoRqH5w3HHRRX1fe0X9AEMiaTrmSnwSnN/7+kaionDKYQdGcNKadLAArUVFRN1JslJA4EJB9d4cVSNE7AHxMWpO2VvKanmlL8ivD6FBQTNQFqS/bUlKioElQLkahyP7wg6Y08vqHShIUFJuEpFrhnAfeNZSFkX4P5xk+kRzSFtoXbvHDyjr3D8dv5L/JT0bpECRLOqlqMxfIIVklI7sxznwjc9H8f6ilqiT2pYXNTzJSQP/NLRhuisnNImnT2UJPNipR8yjyhvhi0qnpRMSVImJmCYhJuUmWrMBxIIzp5pECnvuevx+Op+E5d23/NFeFzlGTKKi5IZ947MQUqUA7K7RD2zAEO3EhvIQRSUaUBMtCs6ULUApmJSDYkbWaIVftcrn4D3mIfJteOtWCDfpGexOXklADgTzcHP/wDUMcPrZk09bOe0lJKjvdd+9QS/9RgTpEMstKmfKoFiLFrkHkRbxiFZiMubOyo0mpCCw7ZbtWAsAbpD6ZnOhhj4Mtwjj8xSf4r+eCeFzCZd9yopf8L/ADJg5E9Wj/KBq5RE0ANlCW5A2sOOnrEpZ0vGb5MftfsxP1LF8WdpByXA2Y3ixDg6kb7aHvgFweXui9Eonfu4RntGdwxtUlKglJUpUu5YMO0NIXAJCiVBRbTR/H0ikef00cmo7Lktw5wPA7XbtEzWHLlKQ431JeIzJigSlQLjV9H5QPLWeN7aR2omLJOYl+JglYOq02yurnMQf7N8IFFaRmOzeXdBM1Csr2Ov9opmE8APcOXhBoEiiqBAYvmBbwf5RBJve3GOIpUD7qW1Ja/hElLA8YLboKosMxiV/wBMrLcZS3FuNvCPLY9GqJ5KCkksx90ecxreLJSToKUk+C9CDaxuHHddzz0PlEnjQ9HsOfq1rCSgpUL2IVmdLPrc+pgavo5aCM/WLU3aygJ0Dkl+R4bQXzxc9KI6FZlkB9reoeJhPHSC6+hAIZkBhqVE3FrDk2wisUCyHT2xyf4iJU01YOzPpWVrgvsbN4iJGYI6nDprE9WogakAkDvbSKZVyzRyp72dT7L+tGzxML8I5NlZWt33itJiOQWj1X/D3EVKpMo1lrKXZ7K7aferyjvSHCzOUhCSsqMxIJJUEAPfXsvyEZzoDivVdcnNlCglTkhKRlzBRKiCB7Sdo2NNUoM9Cs6lMlZBUkgOzEpPVgHslW8A0xLVSsPmTU9cmSjRCHIH3Q6UoBbQkBVuUSnoSxIHeSST3axVT0Rl5lD25qsyjwsAB3AfGLDJypJUbD3xF1wC4pg8tH7BBZzkBI/mv9d0ZPEpyRINmykixU91XdzGkpq7/j/CUBP/AMxlOl9EQrs+youR3QSe4/DFJkuiBT1c5KiAAsH8wPyiysxNUibLnS5amlKzZlFJDaGwLgEE+cFdDMM/YzJ4LlRykXYZADozKPad7N5wUQlTkp7KXLqASHG7DW/GC7Pafps45/GeNdWgyiQ6QvdTrP8AVcejQunr/ap8fcf0grCZ6hJIW73KSQyshPZcbfJoBqT+0R9cInlmlCOjGl6pAHSeX+yS/wCK/jCDovhqpk0KUCESnctYkWCefPu5xoukt5L8C8FU0jLLOVgCtahcu6mU7cC7W4c4K9ipPx1kzqT6EmLJkJWyUgq4hS7am4e5tAdHWr5Nw/WCVSZk/tpQdS1hrd+1vd/KL5VOEs4vp5F/NzFTyGkqZ5v9UzLLk26L6YkwXLmh7HQcDA8uZwHugoC8Zk2ZBItuN4jUsAbEcN34l++PnL8B6aR9PWSBmJIGjNYcIXYaWzBEqFmt9f3izS7eMdXPRlyhNx94gvc6W7h5mKhM19IIFquy4TVEMHI1I272geYhSwEBWVjqALnZ1ageIgmnQC3ay6u5sedt4omG5ToeLfGJT9Bwbg7RXVTCmykg2vuXA24bWgaVNDOPUfCC106z7Psi25L/ANgYpXJY38RoefxgkdktuykrdJ7j7o86j0GeoJCiLBj4DS5jz6NPwuJEJGrw2YRJSnMhJUlJSZhbT8JI0BS7bEwxpkTCoAy5akEEdY4PZIYkLF9Oe0BYXhyJ9IypyElAJQS6VJKRmUgjRSVO7jfbWCTPURPDGVMSFqANmGUIF+RSb8TCZbydc2WHGOlNorRRIWozGOZySSAUpZ9Bo9hq/hAC5bkGYoTTpdTBv4Vbs/KHeDTusliasklKTnCQwVcAZgRllrOgUGe7gam2fOGcI6tKwoEpVoWBYZknfi3qI5TlF0Lljcd+jLUuaWrPKUpCwTlCT2m3JULNs2/dEqxaph6wpCVH2soYEn7wSNH3bfvjSyqNk50gBNwoAElOxB3DHcRSqWEXdKk8U8O8eFoZ8290BbSM6mmJ1Ld8WUuHTFlkpzfDvO0OZdUjM7A2IDgG5BGh5wdhWDqReWJl2csPdwg/llWyDxwc+xdKkmSO2l3fTSx0cx6JOnKnJCEkBZRnlkH76RmYF7nn3wm/yczUFMxJF3ewfmLloOl0QloSE5gJZdOXNmFiLZb6ExYwzklUxeSN7osT0lnEP1aFeJS/ixHlGTx7pVVlbqQlKA4CQSUuQzk7nvEaaUtitO6VERlOk6rQ34o9IUuQil6ZZEgLkLsALEbBvDeKMX6ZonIYS1BWxJEJsMq3LHXbW/6wdR4eJ9UiWodkntNY5UgqN77JZ4j44jFszW9B8RlyqaaVBQSFuVP2S6RdhpofAiKl4kkywle6lBkglK8qmKQrZnDg6XgfFqpCZaaeQ4c5UgfeKiASeJJA8ofYzgyDSzEJSBlCpiW2WHWVA7Ekq/MYGcYp7F3wPKn40nOPfKAKWozlRGhSgP5qP/rFNWbnx91oD6NYmFoKLCYnZmzDQKYa7P3c4+xQqShReAqmezjnWTCpr+SOJzs8h9iPcf0hVW4+oSwlDuALjcBIe2wDO/OF07pCRKEoByCb8ncD1hhhqF/5bVzCCOsMtCVPYpCwlQA4OTfd+UHWxh+X+oJbY3uOqKQlUiU81STlSopRxUHDnuPGKlzGJGoFuZbeNjIw9KUJTlBCEhIdjZICfhGdxnDxLV2WD3A98ZueL56MPJPVEFp5adQLfX14wSlNnuH+EDygrNlsW4X74J6xuf1tFGTsqvZ0y6ppSlWU5SzGygRcPrA6kA3YX794tzBXd3jvDRCYQEu6W4Pfe7eBhVnJfgGxCSElkl0kOCPK42uD4RTNqZKJLqzmaSyEpAy+1qVG/s+sXCpSHzFTAHZ78xwipVQFFiEkAgk5WPBn27oNflDIySd1sDS65awMycoTYlRD+HG8Equ17FvltFSiXdLJGxIzHy0O3nF5Sovtub2tf5xN+iZVPdc/gqVMN2JZ2dJsWN/rnHTNYi7nmxHiPSO9ccoFyz9lztfTb9YlMksASlgq4B1a4fj/AGgkr5Ii2t1YrrEhaXKiq3gO4RgI9GnDNnASbJ2Ft9485jU8F7NfwMmpLeXZssGmhUhJXLStKAPZKQoJTqSFFlh2sG1h9MrgqWwyKSkFIW5UlQUGIJbPLVc/iBfyz9HVSfs6EKzF0AnLoFAHKSbEh9Uji8F4bXpllaUBS0XADA9kJJuDdiSzbG7xXy4m25V2WoKKjX9wxdB9lSkypishACijVLkEZ0h3sSNWLHujnSGcpCkKSOwU5gpP3StyUg8lI0OloqpaObmWcwlSlXAmkmxYEBj2k3VY8I+r56TJMgFS0hZyKU7KcNmTd8oUDqS4Y7QuO8k+ff8AX/KHqFx2BvtM1SMyypK/YKbpykF0zHF0jUePB4WyVqC1JALpJ7KtXdtdyNX3h3TK6pJTMKVZ0lJLkP2bJLgMcpFoskdF1TiZgU5WfaD5cuhAcO7eGsWYdqipOFKkW4JJQGUtBUru09fWHqMYlhrKALNoNdI+R0RlFICkqUdPbmAHnlCtYuo+jiZQASDbS5LeMGnLjj/f5FqKSLkzwdCfWJJmF/ai37MYmJZ4QwgAWgiYs27THzt8DGbx2UFzZSTopaAd7FQB9CY1lZNCVpFgSj4m/pGWnq/66nCiP+aWw/rTFyL+tlZ/uoxCZjKdNruPhGs6Hp66dMLlJEk3GyiUpceZ84z2M0XVTlJ2ct5sR4Fx5Rq/8MUDNPO+VHk6n9QICTpDFuP6DBpctYmEZ1pbKS7JYMGT53Ll72htOqcyFJP3gU+BDP6x8ZA+mjhporuTfI2qPHagFJI0KSRzcWgibOWaMrK1Fp4Rrt1ZUXOpu2vCOdIk5aqenhMX6l/jFQc0S20TUJJ/qlqA9xiy91ZEcko2kxWDHpFekSsIRLYu0p34rmJmEepHhHndHLCpiEnRSkg9xIHxj07pfL/YoTuqfKSB/Vp5CAm+EQjTmsSNYz3SaoSrKpBJL5SQxCTYseBuLQyLF3jMVSZaFFKUFJe6r5S99xdWvHSKWXgPpkadZA1Lt9XguUo5tW3gVMwDbj5wSicLP46eDDwMZ0yrReFW8vr0iExCGvrt+ga0SUQBdhrv9fQiqZUAF8rgc/rZvKE0yCtSWsD3e+OSVJSTmDg2Hf8AOzwPU1iR2i9jZt7HstvqfKKxVS5iQUuNfaBBB4H63g9Dqwkmvsi7rEE9jix4i34m4vaJAqIIA9QB4kxSiQLhJBc3HE8W5RLlqdwTreJaQTf2vomtCks5Dk5gAbvscyfnvH02YpMsOsM5YG6n0J7tfOB+uCXAZtdn3Afy9IiJoYBV9O59++D3Cc/XB9MUVE5nCMpKuZYhJbzP9o87j1RVGDIKlOSEHKkBXAs5OndyjyuNHwWnqr8f5HZVNJahrSLsNdG+hBy5C0EulSSORhCma25i6ZXqUACosAwGmndGg16Equx0irUDqp7bmDZCQd3VroonuFnJfnvGbl1rfeMM8HxpCF5lqsNBlJvx5NfzgJwTWwUJtPk3uF9G5QT2kDMS5LqfzfwjSyUMAAGA0AtGAldOZI//AEV+U/KCEdPpH7xf5VfKEvGw9VnoSY4o87RhE9PaXeYr8sz5RYnp1RbzFfkXEaGdaNgpQ+iIpWoHcRmv9fUP41f9tXyj4f4gUX41f9tUdofo60X163qFMXyhICT7Nxmudd4S1k4pnpUCAUrQpRSlILJIUbm5sGZ4Xz+mMoz5qwSylHL2TpoPQCB19KZRzO/a5H62i7FKkVHdsOq0S5/WBRyntKQdS9289PAGOdAa0yqvKxPWIUlmLhu29/5D5wnlY7KBuSz8DpDzBullLLmhZUQyFJfITqU/I/RgJrYOLdnpCD9foI+B7mjJf7i0n7xX5F/KJD/EWj/eK/IuKuh+h9owvSecFVlQQCB1igx1cFifEgnxgWmp1GROU5CUKlZhsSrrEjxHuJirE69C581YJUFLWoEhiQVEhxtaCafFZaaKdLKj1kybLUAxYJQkuX4uW8ItdC+xdL9od401147R69jeHqXNpmbKmdnUC72YDk4zE9yTwjx+VOTmGbRw/c9/SPU/9xaP94r8itPKF5E9qCiaAyDGX6QSSmclRWUjL7IuSX7Nsrnffwgj/cSj/eK/Iv5QBinTGhmp9oqIIIdC25+kV5Qk0MjKN7itU6aq4lK1tY8W08REppmglJSyg24V/Fql+OnF4ay+mWHgMCw4dUr5fTR3/WWHWa3dKI+EK+B+iJLG+BZLpphAUQrLcFWoJL9l9tfq8SqlKSrUEatcfrxg6b0ww87+UtVu61oE/wBQ4dnKlKmKJ4pW1reyA0D/AMeXoBwhWzBhNU2UOskkMBvrYdwgYT5qio9WohIKiMqmA3J7nBhrL6R4an2StJvcJXvwcWiqZ0goCSesmgkM+UuzEEPl0ILGOWCXo6MI9sBlzV9qxLOB4fRiaEkjU35ixcBh5jnrFyccoQCkTpwSS7MW5fd2imZjNGB2JyyeCkFvMB3e78zEPDPlIH403yWzy7MnhZ30B98RzXa4axKvl4tHafpVSBV3G+YJJv43ged0mplFRIN+THv0hChkbrQyz/x4P/2hxXy0CnAHXBakiyi0tQU7sOAIGuz98eZxrajHZSxeb91vZWoiwAAJAs1oyUaHiY5QT1CJu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s://encrypted-tbn0.gstatic.com/images?q=tbn:ANd9GcT0JbtX7bvJDU1et1xeTf6nOSFNxodJX0Ynk54ULLArjPxqlOF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000240"/>
            <a:ext cx="1214446" cy="20859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0" name="Picture 2" descr="Thermometer with Snowflakes. Cold Weather. - Seasons Nature"/>
          <p:cNvPicPr>
            <a:picLocks noChangeAspect="1" noChangeArrowheads="1"/>
          </p:cNvPicPr>
          <p:nvPr/>
        </p:nvPicPr>
        <p:blipFill>
          <a:blip r:embed="rId5" cstate="print"/>
          <a:srcRect l="12317" r="7626"/>
          <a:stretch>
            <a:fillRect/>
          </a:stretch>
        </p:blipFill>
        <p:spPr bwMode="auto">
          <a:xfrm>
            <a:off x="5143504" y="2071678"/>
            <a:ext cx="1105606" cy="17859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214942" y="4786322"/>
            <a:ext cx="1571636" cy="157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020"/>
              </a:lnSpc>
              <a:spcBef>
                <a:spcPct val="20000"/>
              </a:spcBef>
              <a:defRPr/>
            </a:pP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is</a:t>
            </a:r>
            <a:endParaRPr lang="en-US" sz="6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lnSpc>
                <a:spcPts val="5020"/>
              </a:lnSpc>
              <a:spcBef>
                <a:spcPct val="20000"/>
              </a:spcBef>
              <a:defRPr/>
            </a:pPr>
            <a:endParaRPr lang="en-US" sz="6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3670" y="4714884"/>
            <a:ext cx="2500330" cy="160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020"/>
              </a:lnSpc>
              <a:spcBef>
                <a:spcPct val="20000"/>
              </a:spcBef>
              <a:defRPr/>
            </a:pPr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r>
              <a:rPr lang="en-US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lvl="0" algn="ctr">
              <a:lnSpc>
                <a:spcPts val="5020"/>
              </a:lnSpc>
              <a:spcBef>
                <a:spcPct val="20000"/>
              </a:spcBef>
              <a:defRPr/>
            </a:pPr>
            <a:endParaRPr lang="en-US" sz="6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build="p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age.slidesharecdn.com/nesvitamp2eng015-12s-130808052933-phpapp01/95/slide-64-638.jpg?cb=1377116458"/>
          <p:cNvPicPr/>
          <p:nvPr/>
        </p:nvPicPr>
        <p:blipFill>
          <a:blip r:embed="rId2"/>
          <a:srcRect l="50120" t="24832" r="28500" b="66433"/>
          <a:stretch>
            <a:fillRect/>
          </a:stretch>
        </p:blipFill>
        <p:spPr bwMode="auto">
          <a:xfrm>
            <a:off x="4429124" y="1214422"/>
            <a:ext cx="40005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1.gstatic.com/images?q=tbn:ANd9GcQNHB8_0bFaH3Wk8gcn1vTdJEDUe6ZY7vEMbADddIP4eKK3qbON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71744"/>
            <a:ext cx="2643206" cy="340679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85728"/>
            <a:ext cx="3000396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6"/>
          <p:cNvSpPr txBox="1">
            <a:spLocks noGrp="1"/>
          </p:cNvSpPr>
          <p:nvPr>
            <p:ph type="title"/>
          </p:nvPr>
        </p:nvSpPr>
        <p:spPr>
          <a:xfrm>
            <a:off x="2786050" y="0"/>
            <a:ext cx="535785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Weather</a:t>
            </a:r>
            <a:endParaRPr kumimoji="0" lang="ru-RU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286388"/>
            <a:ext cx="2571768" cy="157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020"/>
              </a:lnSpc>
              <a:spcBef>
                <a:spcPct val="20000"/>
              </a:spcBef>
              <a:defRPr/>
            </a:pP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is…</a:t>
            </a:r>
            <a:endParaRPr lang="en-US" sz="6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lnSpc>
                <a:spcPts val="5020"/>
              </a:lnSpc>
              <a:spcBef>
                <a:spcPct val="20000"/>
              </a:spcBef>
              <a:defRPr/>
            </a:pPr>
            <a:endParaRPr lang="en-US" sz="6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age.slidesharecdn.com/nesvitamp2eng015-12s-130808052933-phpapp01/95/slide-64-638.jpg?cb=1377116458"/>
          <p:cNvPicPr/>
          <p:nvPr/>
        </p:nvPicPr>
        <p:blipFill>
          <a:blip r:embed="rId2"/>
          <a:srcRect l="71694" t="24828" r="7049" b="66464"/>
          <a:stretch>
            <a:fillRect/>
          </a:stretch>
        </p:blipFill>
        <p:spPr bwMode="auto">
          <a:xfrm>
            <a:off x="4429124" y="1142984"/>
            <a:ext cx="42862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30" name="Picture 6" descr="https://encrypted-tbn3.gstatic.com/images?q=tbn:ANd9GcTB-WNRULPrv2cJqV7qpmPmYo8vz-qLezUP1AJg3DWly_EQ7Vqq"/>
          <p:cNvPicPr>
            <a:picLocks noChangeAspect="1" noChangeArrowheads="1"/>
          </p:cNvPicPr>
          <p:nvPr/>
        </p:nvPicPr>
        <p:blipFill>
          <a:blip r:embed="rId3"/>
          <a:srcRect b="29546"/>
          <a:stretch>
            <a:fillRect/>
          </a:stretch>
        </p:blipFill>
        <p:spPr bwMode="auto">
          <a:xfrm>
            <a:off x="571472" y="3143248"/>
            <a:ext cx="3447460" cy="2428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285728"/>
            <a:ext cx="2571768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6"/>
          <p:cNvSpPr txBox="1">
            <a:spLocks noGrp="1"/>
          </p:cNvSpPr>
          <p:nvPr>
            <p:ph type="title"/>
          </p:nvPr>
        </p:nvSpPr>
        <p:spPr>
          <a:xfrm>
            <a:off x="2214546" y="0"/>
            <a:ext cx="571504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Weather</a:t>
            </a:r>
            <a:endParaRPr kumimoji="0" lang="ru-RU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286388"/>
            <a:ext cx="2571768" cy="157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020"/>
              </a:lnSpc>
              <a:spcBef>
                <a:spcPct val="20000"/>
              </a:spcBef>
              <a:defRPr/>
            </a:pP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is…</a:t>
            </a:r>
            <a:endParaRPr lang="en-US" sz="6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lnSpc>
                <a:spcPts val="5020"/>
              </a:lnSpc>
              <a:spcBef>
                <a:spcPct val="20000"/>
              </a:spcBef>
              <a:defRPr/>
            </a:pPr>
            <a:endParaRPr lang="en-US" sz="6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static.com/images?q=tbn:ANd9GcQk63E0y6gKz6H7PXHYHyoamHVPnk-BEF7zEJ0sb3y17QjVCnm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4310229" cy="2643206"/>
          </a:xfrm>
          <a:prstGeom prst="rect">
            <a:avLst/>
          </a:prstGeom>
          <a:noFill/>
        </p:spPr>
      </p:pic>
      <p:sp>
        <p:nvSpPr>
          <p:cNvPr id="23556" name="AutoShape 4" descr="https://encrypted-tbn2.gstatic.com/images?q=tbn:ANd9GcSyDdswgbiYZT93lJy0dyG-hzlt19mnhGvkq6yf3jUY1koNfSxxS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encrypted-tbn2.gstatic.com/images?q=tbn:ANd9GcSyDdswgbiYZT93lJy0dyG-hzlt19mnhGvkq6yf3jUY1koNfSxxS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encrypted-tbn2.gstatic.com/images?q=tbn:ANd9GcSyDdswgbiYZT93lJy0dyG-hzlt19mnhGvkq6yf3jUY1koNfSxxS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encrypted-tbn2.gstatic.com/images?q=tbn:ANd9GcSyDdswgbiYZT93lJy0dyG-hzlt19mnhGvkq6yf3jUY1koNfSxxS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3" name="Picture 11" descr="C:\Users\Админ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202078" cy="407196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34" y="285728"/>
            <a:ext cx="3000396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6"/>
          <p:cNvSpPr txBox="1">
            <a:spLocks noGrp="1"/>
          </p:cNvSpPr>
          <p:nvPr>
            <p:ph type="title"/>
          </p:nvPr>
        </p:nvSpPr>
        <p:spPr>
          <a:xfrm>
            <a:off x="1857356" y="0"/>
            <a:ext cx="6572296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Weather</a:t>
            </a:r>
            <a:endParaRPr kumimoji="0" lang="ru-RU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286388"/>
            <a:ext cx="2571768" cy="242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020"/>
              </a:lnSpc>
              <a:spcBef>
                <a:spcPct val="20000"/>
              </a:spcBef>
              <a:defRPr/>
            </a:pPr>
            <a:endParaRPr lang="en-US" sz="6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lnSpc>
                <a:spcPts val="5020"/>
              </a:lnSpc>
              <a:spcBef>
                <a:spcPct val="20000"/>
              </a:spcBef>
              <a:defRPr/>
            </a:pP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is…</a:t>
            </a:r>
            <a:endParaRPr lang="en-US" sz="6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lnSpc>
                <a:spcPts val="5020"/>
              </a:lnSpc>
              <a:spcBef>
                <a:spcPct val="20000"/>
              </a:spcBef>
              <a:defRPr/>
            </a:pPr>
            <a:endParaRPr lang="en-US" sz="6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ppt4web.ru/images/581/23969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2209800" y="4267200"/>
            <a:ext cx="16002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2286000" y="1828800"/>
            <a:ext cx="16002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Present Perfect</a:t>
            </a:r>
            <a:br>
              <a:rPr lang="en-US" b="1" i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Теперішній доконаний час</a:t>
            </a:r>
            <a:endParaRPr lang="ru-RU" b="1" i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We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You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They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She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It </a:t>
            </a:r>
            <a:endParaRPr lang="ru-RU" b="1" dirty="0" smtClean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14600" y="2209800"/>
            <a:ext cx="2743200" cy="1752600"/>
            <a:chOff x="1584" y="1392"/>
            <a:chExt cx="1728" cy="1104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584" y="1392"/>
              <a:ext cx="1665" cy="548"/>
              <a:chOff x="1584" y="1392"/>
              <a:chExt cx="1665" cy="548"/>
            </a:xfrm>
          </p:grpSpPr>
          <p:sp>
            <p:nvSpPr>
              <p:cNvPr id="14364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4" y="1440"/>
                <a:ext cx="768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have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688" y="1392"/>
                <a:ext cx="561" cy="548"/>
                <a:chOff x="2688" y="1392"/>
                <a:chExt cx="561" cy="548"/>
              </a:xfrm>
            </p:grpSpPr>
            <p:sp>
              <p:nvSpPr>
                <p:cNvPr id="14366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88" y="1392"/>
                  <a:ext cx="432" cy="43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V</a:t>
                  </a:r>
                  <a:endParaRPr lang="ru-RU" sz="36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367" name="WordArt 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120" y="1728"/>
                  <a:ext cx="129" cy="21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3</a:t>
                  </a:r>
                </a:p>
              </p:txBody>
            </p:sp>
          </p:grp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584" y="2400"/>
              <a:ext cx="1728" cy="96"/>
              <a:chOff x="1584" y="2400"/>
              <a:chExt cx="1728" cy="96"/>
            </a:xfrm>
          </p:grpSpPr>
          <p:sp>
            <p:nvSpPr>
              <p:cNvPr id="14362" name="Line 13"/>
              <p:cNvSpPr>
                <a:spLocks noChangeShapeType="1"/>
              </p:cNvSpPr>
              <p:nvPr/>
            </p:nvSpPr>
            <p:spPr bwMode="auto">
              <a:xfrm>
                <a:off x="1584" y="2400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Line 14"/>
              <p:cNvSpPr>
                <a:spLocks noChangeShapeType="1"/>
              </p:cNvSpPr>
              <p:nvPr/>
            </p:nvSpPr>
            <p:spPr bwMode="auto">
              <a:xfrm>
                <a:off x="1584" y="2496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514600" y="4800600"/>
            <a:ext cx="2819400" cy="1295400"/>
            <a:chOff x="1584" y="3024"/>
            <a:chExt cx="1776" cy="816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584" y="3024"/>
              <a:ext cx="1713" cy="548"/>
              <a:chOff x="1584" y="3024"/>
              <a:chExt cx="1713" cy="548"/>
            </a:xfrm>
          </p:grpSpPr>
          <p:sp>
            <p:nvSpPr>
              <p:cNvPr id="14356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4" y="3024"/>
                <a:ext cx="636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6600"/>
                    </a:solidFill>
                    <a:latin typeface="Arial"/>
                    <a:cs typeface="Arial"/>
                  </a:rPr>
                  <a:t>has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736" y="3024"/>
                <a:ext cx="561" cy="548"/>
                <a:chOff x="2688" y="1392"/>
                <a:chExt cx="561" cy="548"/>
              </a:xfrm>
            </p:grpSpPr>
            <p:sp>
              <p:nvSpPr>
                <p:cNvPr id="14358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88" y="1392"/>
                  <a:ext cx="432" cy="43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V</a:t>
                  </a:r>
                  <a:endPara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359" name="WordArt 1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120" y="1728"/>
                  <a:ext cx="129" cy="21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3</a:t>
                  </a:r>
                </a:p>
              </p:txBody>
            </p:sp>
          </p:grp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1584" y="3744"/>
              <a:ext cx="1776" cy="96"/>
              <a:chOff x="1584" y="3696"/>
              <a:chExt cx="1776" cy="96"/>
            </a:xfrm>
          </p:grpSpPr>
          <p:sp>
            <p:nvSpPr>
              <p:cNvPr id="14354" name="Line 15"/>
              <p:cNvSpPr>
                <a:spLocks noChangeShapeType="1"/>
              </p:cNvSpPr>
              <p:nvPr/>
            </p:nvSpPr>
            <p:spPr bwMode="auto">
              <a:xfrm>
                <a:off x="1584" y="3696"/>
                <a:ext cx="1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5" name="Line 16"/>
              <p:cNvSpPr>
                <a:spLocks noChangeShapeType="1"/>
              </p:cNvSpPr>
              <p:nvPr/>
            </p:nvSpPr>
            <p:spPr bwMode="auto">
              <a:xfrm>
                <a:off x="1584" y="3792"/>
                <a:ext cx="1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6019800" y="2667000"/>
            <a:ext cx="2895600" cy="2362200"/>
            <a:chOff x="3792" y="1680"/>
            <a:chExt cx="1824" cy="1488"/>
          </a:xfrm>
        </p:grpSpPr>
        <p:sp>
          <p:nvSpPr>
            <p:cNvPr id="14345" name="Rectangle 26"/>
            <p:cNvSpPr>
              <a:spLocks noChangeArrowheads="1"/>
            </p:cNvSpPr>
            <p:nvPr/>
          </p:nvSpPr>
          <p:spPr bwMode="auto">
            <a:xfrm>
              <a:off x="3792" y="1680"/>
              <a:ext cx="1824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3936" y="2160"/>
              <a:ext cx="561" cy="548"/>
              <a:chOff x="4752" y="2160"/>
              <a:chExt cx="561" cy="548"/>
            </a:xfrm>
          </p:grpSpPr>
          <p:sp>
            <p:nvSpPr>
              <p:cNvPr id="14350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2" y="2160"/>
                <a:ext cx="432" cy="43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rPr>
                  <a:t>V</a:t>
                </a:r>
                <a:endPara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51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84" y="2496"/>
                <a:ext cx="129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</p:grpSp>
        <p:sp>
          <p:nvSpPr>
            <p:cNvPr id="14347" name="Line 37"/>
            <p:cNvSpPr>
              <a:spLocks noChangeShapeType="1"/>
            </p:cNvSpPr>
            <p:nvPr/>
          </p:nvSpPr>
          <p:spPr bwMode="auto">
            <a:xfrm>
              <a:off x="4560" y="2400"/>
              <a:ext cx="288" cy="0"/>
            </a:xfrm>
            <a:prstGeom prst="line">
              <a:avLst/>
            </a:prstGeom>
            <a:noFill/>
            <a:ln w="635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4848" y="2160"/>
              <a:ext cx="43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V</a:t>
              </a:r>
              <a:endPara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endParaRPr>
            </a:p>
          </p:txBody>
        </p:sp>
        <p:sp>
          <p:nvSpPr>
            <p:cNvPr id="1434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5232" y="2400"/>
              <a:ext cx="273" cy="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ed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/>
      <p:bldP spid="133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2209800" y="4267200"/>
            <a:ext cx="16002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2286000" y="1828800"/>
            <a:ext cx="16002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Present Perfect</a:t>
            </a:r>
            <a:br>
              <a:rPr lang="en-US" b="1" i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Теперішній доконаний час</a:t>
            </a:r>
            <a:endParaRPr lang="ru-RU" b="1" i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We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You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They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She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It </a:t>
            </a:r>
            <a:endParaRPr lang="ru-RU" b="1" dirty="0" smtClean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14600" y="2071688"/>
            <a:ext cx="2743200" cy="1890713"/>
            <a:chOff x="1584" y="1305"/>
            <a:chExt cx="1728" cy="1191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584" y="1305"/>
              <a:ext cx="1665" cy="635"/>
              <a:chOff x="1584" y="1305"/>
              <a:chExt cx="1665" cy="635"/>
            </a:xfrm>
          </p:grpSpPr>
          <p:sp>
            <p:nvSpPr>
              <p:cNvPr id="14364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4" y="1440"/>
                <a:ext cx="768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have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475" y="1305"/>
                <a:ext cx="774" cy="635"/>
                <a:chOff x="2475" y="1305"/>
                <a:chExt cx="774" cy="635"/>
              </a:xfrm>
            </p:grpSpPr>
            <p:sp>
              <p:nvSpPr>
                <p:cNvPr id="14366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75" y="1305"/>
                  <a:ext cx="675" cy="51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n</a:t>
                  </a:r>
                  <a:r>
                    <a:rPr lang="en-US" sz="3600" b="1" kern="1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ot V</a:t>
                  </a:r>
                  <a:endParaRPr lang="ru-RU" sz="36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367" name="WordArt 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120" y="1728"/>
                  <a:ext cx="129" cy="21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3</a:t>
                  </a:r>
                </a:p>
              </p:txBody>
            </p:sp>
          </p:grp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584" y="2400"/>
              <a:ext cx="1728" cy="96"/>
              <a:chOff x="1584" y="2400"/>
              <a:chExt cx="1728" cy="96"/>
            </a:xfrm>
          </p:grpSpPr>
          <p:sp>
            <p:nvSpPr>
              <p:cNvPr id="14362" name="Line 13"/>
              <p:cNvSpPr>
                <a:spLocks noChangeShapeType="1"/>
              </p:cNvSpPr>
              <p:nvPr/>
            </p:nvSpPr>
            <p:spPr bwMode="auto">
              <a:xfrm>
                <a:off x="1584" y="2400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Line 14"/>
              <p:cNvSpPr>
                <a:spLocks noChangeShapeType="1"/>
              </p:cNvSpPr>
              <p:nvPr/>
            </p:nvSpPr>
            <p:spPr bwMode="auto">
              <a:xfrm>
                <a:off x="1584" y="2496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514600" y="4643439"/>
            <a:ext cx="2819400" cy="1452563"/>
            <a:chOff x="1584" y="2925"/>
            <a:chExt cx="1776" cy="915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584" y="2925"/>
              <a:ext cx="1713" cy="647"/>
              <a:chOff x="1584" y="2925"/>
              <a:chExt cx="1713" cy="647"/>
            </a:xfrm>
          </p:grpSpPr>
          <p:sp>
            <p:nvSpPr>
              <p:cNvPr id="14356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4" y="3024"/>
                <a:ext cx="636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6600"/>
                    </a:solidFill>
                    <a:latin typeface="Arial"/>
                    <a:cs typeface="Arial"/>
                  </a:rPr>
                  <a:t>has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430" y="2925"/>
                <a:ext cx="867" cy="647"/>
                <a:chOff x="2382" y="1293"/>
                <a:chExt cx="867" cy="647"/>
              </a:xfrm>
            </p:grpSpPr>
            <p:sp>
              <p:nvSpPr>
                <p:cNvPr id="14358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382" y="1293"/>
                  <a:ext cx="738" cy="53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n</a:t>
                  </a:r>
                  <a:r>
                    <a:rPr lang="en-US" sz="3600" b="1" kern="1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ot V</a:t>
                  </a:r>
                  <a:endParaRPr lang="ru-RU" sz="36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359" name="WordArt 1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120" y="1728"/>
                  <a:ext cx="129" cy="21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3</a:t>
                  </a:r>
                </a:p>
              </p:txBody>
            </p:sp>
          </p:grp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1584" y="3744"/>
              <a:ext cx="1776" cy="96"/>
              <a:chOff x="1584" y="3696"/>
              <a:chExt cx="1776" cy="96"/>
            </a:xfrm>
          </p:grpSpPr>
          <p:sp>
            <p:nvSpPr>
              <p:cNvPr id="14354" name="Line 15"/>
              <p:cNvSpPr>
                <a:spLocks noChangeShapeType="1"/>
              </p:cNvSpPr>
              <p:nvPr/>
            </p:nvSpPr>
            <p:spPr bwMode="auto">
              <a:xfrm>
                <a:off x="1584" y="3696"/>
                <a:ext cx="1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5" name="Line 16"/>
              <p:cNvSpPr>
                <a:spLocks noChangeShapeType="1"/>
              </p:cNvSpPr>
              <p:nvPr/>
            </p:nvSpPr>
            <p:spPr bwMode="auto">
              <a:xfrm>
                <a:off x="1584" y="3792"/>
                <a:ext cx="1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6019800" y="2667000"/>
            <a:ext cx="2895600" cy="2362200"/>
            <a:chOff x="3792" y="1680"/>
            <a:chExt cx="1824" cy="1488"/>
          </a:xfrm>
        </p:grpSpPr>
        <p:sp>
          <p:nvSpPr>
            <p:cNvPr id="14345" name="Rectangle 26"/>
            <p:cNvSpPr>
              <a:spLocks noChangeArrowheads="1"/>
            </p:cNvSpPr>
            <p:nvPr/>
          </p:nvSpPr>
          <p:spPr bwMode="auto">
            <a:xfrm>
              <a:off x="3792" y="1680"/>
              <a:ext cx="1824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3936" y="2160"/>
              <a:ext cx="561" cy="548"/>
              <a:chOff x="4752" y="2160"/>
              <a:chExt cx="561" cy="548"/>
            </a:xfrm>
          </p:grpSpPr>
          <p:sp>
            <p:nvSpPr>
              <p:cNvPr id="14350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2" y="2160"/>
                <a:ext cx="432" cy="43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rPr>
                  <a:t>V</a:t>
                </a:r>
                <a:endPara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51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84" y="2496"/>
                <a:ext cx="129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</p:grpSp>
        <p:sp>
          <p:nvSpPr>
            <p:cNvPr id="14347" name="Line 37"/>
            <p:cNvSpPr>
              <a:spLocks noChangeShapeType="1"/>
            </p:cNvSpPr>
            <p:nvPr/>
          </p:nvSpPr>
          <p:spPr bwMode="auto">
            <a:xfrm>
              <a:off x="4560" y="2400"/>
              <a:ext cx="288" cy="0"/>
            </a:xfrm>
            <a:prstGeom prst="line">
              <a:avLst/>
            </a:prstGeom>
            <a:noFill/>
            <a:ln w="635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4848" y="2160"/>
              <a:ext cx="43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V</a:t>
              </a:r>
              <a:endPara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endParaRPr>
            </a:p>
          </p:txBody>
        </p:sp>
        <p:sp>
          <p:nvSpPr>
            <p:cNvPr id="1434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5232" y="2400"/>
              <a:ext cx="273" cy="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ed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/>
      <p:bldP spid="133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Present Perfect</a:t>
            </a:r>
            <a:br>
              <a:rPr lang="en-US" b="1" i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Теперішній доконаний час</a:t>
            </a:r>
            <a:endParaRPr lang="ru-RU" b="1" i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                  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                we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                you                         </a:t>
            </a:r>
            <a:r>
              <a:rPr lang="en-US" sz="3600" b="1" dirty="0" smtClean="0"/>
              <a:t>?</a:t>
            </a:r>
            <a:r>
              <a:rPr lang="en-US" b="1" dirty="0" smtClean="0"/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                they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                 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                 She                          </a:t>
            </a:r>
            <a:r>
              <a:rPr lang="en-US" sz="3600" b="1" dirty="0" smtClean="0"/>
              <a:t>?</a:t>
            </a:r>
            <a:endParaRPr lang="en-US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                  It </a:t>
            </a:r>
            <a:endParaRPr lang="ru-RU" b="1" dirty="0" smtClean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14313" y="2209800"/>
            <a:ext cx="5043488" cy="1752600"/>
            <a:chOff x="135" y="1392"/>
            <a:chExt cx="3177" cy="1104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35" y="1392"/>
              <a:ext cx="3114" cy="548"/>
              <a:chOff x="135" y="1392"/>
              <a:chExt cx="3114" cy="548"/>
            </a:xfrm>
          </p:grpSpPr>
          <p:sp>
            <p:nvSpPr>
              <p:cNvPr id="14364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5" y="1440"/>
                <a:ext cx="1080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Have</a:t>
                </a:r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688" y="1392"/>
                <a:ext cx="561" cy="548"/>
                <a:chOff x="2688" y="1392"/>
                <a:chExt cx="561" cy="548"/>
              </a:xfrm>
            </p:grpSpPr>
            <p:sp>
              <p:nvSpPr>
                <p:cNvPr id="14366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88" y="1392"/>
                  <a:ext cx="432" cy="43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V</a:t>
                  </a:r>
                  <a:endParaRPr lang="ru-RU" sz="36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367" name="WordArt 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120" y="1728"/>
                  <a:ext cx="129" cy="21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3</a:t>
                  </a:r>
                </a:p>
              </p:txBody>
            </p:sp>
          </p:grp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584" y="2400"/>
              <a:ext cx="1728" cy="96"/>
              <a:chOff x="1584" y="2400"/>
              <a:chExt cx="1728" cy="96"/>
            </a:xfrm>
          </p:grpSpPr>
          <p:sp>
            <p:nvSpPr>
              <p:cNvPr id="14362" name="Line 13"/>
              <p:cNvSpPr>
                <a:spLocks noChangeShapeType="1"/>
              </p:cNvSpPr>
              <p:nvPr/>
            </p:nvSpPr>
            <p:spPr bwMode="auto">
              <a:xfrm>
                <a:off x="1584" y="2400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Line 14"/>
              <p:cNvSpPr>
                <a:spLocks noChangeShapeType="1"/>
              </p:cNvSpPr>
              <p:nvPr/>
            </p:nvSpPr>
            <p:spPr bwMode="auto">
              <a:xfrm>
                <a:off x="1584" y="2496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14313" y="4800600"/>
            <a:ext cx="5119688" cy="1295400"/>
            <a:chOff x="135" y="3024"/>
            <a:chExt cx="3225" cy="816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35" y="3024"/>
              <a:ext cx="3162" cy="548"/>
              <a:chOff x="135" y="3024"/>
              <a:chExt cx="3162" cy="548"/>
            </a:xfrm>
          </p:grpSpPr>
          <p:sp>
            <p:nvSpPr>
              <p:cNvPr id="14356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5" y="3024"/>
                <a:ext cx="1125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6600"/>
                    </a:solidFill>
                    <a:latin typeface="Arial"/>
                    <a:cs typeface="Arial"/>
                  </a:rPr>
                  <a:t>Has</a:t>
                </a:r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736" y="3024"/>
                <a:ext cx="561" cy="548"/>
                <a:chOff x="2688" y="1392"/>
                <a:chExt cx="561" cy="548"/>
              </a:xfrm>
            </p:grpSpPr>
            <p:sp>
              <p:nvSpPr>
                <p:cNvPr id="14358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88" y="1392"/>
                  <a:ext cx="432" cy="43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V</a:t>
                  </a:r>
                  <a:endPara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359" name="WordArt 1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120" y="1728"/>
                  <a:ext cx="129" cy="21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800080"/>
                      </a:solidFill>
                      <a:latin typeface="Arial"/>
                      <a:cs typeface="Arial"/>
                    </a:rPr>
                    <a:t>3</a:t>
                  </a:r>
                </a:p>
              </p:txBody>
            </p:sp>
          </p:grp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1584" y="3744"/>
              <a:ext cx="1776" cy="96"/>
              <a:chOff x="1584" y="3696"/>
              <a:chExt cx="1776" cy="96"/>
            </a:xfrm>
          </p:grpSpPr>
          <p:sp>
            <p:nvSpPr>
              <p:cNvPr id="14354" name="Line 15"/>
              <p:cNvSpPr>
                <a:spLocks noChangeShapeType="1"/>
              </p:cNvSpPr>
              <p:nvPr/>
            </p:nvSpPr>
            <p:spPr bwMode="auto">
              <a:xfrm>
                <a:off x="1584" y="3696"/>
                <a:ext cx="1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5" name="Line 16"/>
              <p:cNvSpPr>
                <a:spLocks noChangeShapeType="1"/>
              </p:cNvSpPr>
              <p:nvPr/>
            </p:nvSpPr>
            <p:spPr bwMode="auto">
              <a:xfrm>
                <a:off x="1584" y="3792"/>
                <a:ext cx="1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6000750" y="2571750"/>
            <a:ext cx="2895600" cy="2362200"/>
            <a:chOff x="3780" y="1620"/>
            <a:chExt cx="1824" cy="1488"/>
          </a:xfrm>
        </p:grpSpPr>
        <p:sp>
          <p:nvSpPr>
            <p:cNvPr id="14345" name="Rectangle 26"/>
            <p:cNvSpPr>
              <a:spLocks noChangeArrowheads="1"/>
            </p:cNvSpPr>
            <p:nvPr/>
          </p:nvSpPr>
          <p:spPr bwMode="auto">
            <a:xfrm>
              <a:off x="3780" y="1620"/>
              <a:ext cx="1824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3936" y="2160"/>
              <a:ext cx="561" cy="548"/>
              <a:chOff x="4752" y="2160"/>
              <a:chExt cx="561" cy="548"/>
            </a:xfrm>
          </p:grpSpPr>
          <p:sp>
            <p:nvSpPr>
              <p:cNvPr id="14350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52" y="2160"/>
                <a:ext cx="432" cy="43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rPr>
                  <a:t>V</a:t>
                </a:r>
                <a:endPara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51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84" y="2496"/>
                <a:ext cx="129" cy="2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</p:grpSp>
        <p:sp>
          <p:nvSpPr>
            <p:cNvPr id="14347" name="Line 37"/>
            <p:cNvSpPr>
              <a:spLocks noChangeShapeType="1"/>
            </p:cNvSpPr>
            <p:nvPr/>
          </p:nvSpPr>
          <p:spPr bwMode="auto">
            <a:xfrm>
              <a:off x="4560" y="2400"/>
              <a:ext cx="288" cy="0"/>
            </a:xfrm>
            <a:prstGeom prst="line">
              <a:avLst/>
            </a:prstGeom>
            <a:noFill/>
            <a:ln w="635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4848" y="2160"/>
              <a:ext cx="43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V</a:t>
              </a:r>
              <a:endPara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endParaRPr>
            </a:p>
          </p:txBody>
        </p:sp>
        <p:sp>
          <p:nvSpPr>
            <p:cNvPr id="1434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5232" y="2400"/>
              <a:ext cx="273" cy="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ed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titl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484313"/>
            <a:ext cx="6024563" cy="4968875"/>
          </a:xfrm>
        </p:spPr>
      </p:pic>
      <p:sp>
        <p:nvSpPr>
          <p:cNvPr id="3" name="Прямоугольник 2"/>
          <p:cNvSpPr/>
          <p:nvPr/>
        </p:nvSpPr>
        <p:spPr>
          <a:xfrm>
            <a:off x="1476375" y="1484313"/>
            <a:ext cx="2951163" cy="25209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150" y="1989138"/>
            <a:ext cx="2089150" cy="157003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WINTER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December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January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February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538" y="1484313"/>
            <a:ext cx="3097212" cy="2520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2363" y="1989138"/>
            <a:ext cx="2160587" cy="157003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March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April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May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6375" y="4005263"/>
            <a:ext cx="3024188" cy="2376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3" y="4005263"/>
            <a:ext cx="3024187" cy="244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3800" y="4437063"/>
            <a:ext cx="2160588" cy="157003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SUMMER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June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July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August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150" y="4437063"/>
            <a:ext cx="2089150" cy="157003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AUTUMN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September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October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November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6375" y="692150"/>
            <a:ext cx="6048375" cy="6461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+mn-cs"/>
              </a:rPr>
              <a:t>Seasons. Months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76596-0C50-4936-B4A5-016CE7B9FE7D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8027988" y="6092825"/>
            <a:ext cx="792162" cy="684213"/>
            <a:chOff x="8100392" y="81260"/>
            <a:chExt cx="792088" cy="683444"/>
          </a:xfrm>
        </p:grpSpPr>
        <p:sp>
          <p:nvSpPr>
            <p:cNvPr id="20" name="Стрелка вправо 19">
              <a:hlinkClick r:id="" action="ppaction://hlinkshowjump?jump=nextslide"/>
            </p:cNvPr>
            <p:cNvSpPr/>
            <p:nvPr/>
          </p:nvSpPr>
          <p:spPr>
            <a:xfrm>
              <a:off x="8532152" y="296917"/>
              <a:ext cx="360328" cy="215657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90" name="Рисунок 20" descr="sneginka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00392" y="81260"/>
              <a:ext cx="594753" cy="68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269875" y="6129338"/>
            <a:ext cx="773113" cy="684212"/>
            <a:chOff x="702258" y="2060848"/>
            <a:chExt cx="773398" cy="683444"/>
          </a:xfrm>
        </p:grpSpPr>
        <p:sp>
          <p:nvSpPr>
            <p:cNvPr id="23" name="Стрелка вправо 22">
              <a:hlinkClick r:id="" action="ppaction://hlinkshowjump?jump=previousslide"/>
            </p:cNvPr>
            <p:cNvSpPr/>
            <p:nvPr/>
          </p:nvSpPr>
          <p:spPr>
            <a:xfrm rot="10800000">
              <a:off x="702258" y="2276506"/>
              <a:ext cx="360496" cy="215658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88" name="Рисунок 23" descr="sneginka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0903" y="2060848"/>
              <a:ext cx="594753" cy="68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2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/>
          </p:cNvSpPr>
          <p:nvPr/>
        </p:nvSpPr>
        <p:spPr>
          <a:xfrm>
            <a:off x="785754" y="357166"/>
            <a:ext cx="8358246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kumimoji="0" lang="en-US" sz="80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easons</a:t>
            </a:r>
            <a:endParaRPr kumimoji="0" lang="ru-RU" sz="8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10" descr="inde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85926"/>
            <a:ext cx="3357586" cy="19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293126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7" descr="images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14620"/>
            <a:ext cx="289139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images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71942"/>
            <a:ext cx="3128976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92D050"/>
                </a:solidFill>
              </a:rPr>
              <a:t/>
            </a:r>
            <a:br>
              <a:rPr lang="uk-UA" sz="8000" b="1" dirty="0" smtClean="0">
                <a:solidFill>
                  <a:srgbClr val="92D050"/>
                </a:solidFill>
              </a:rPr>
            </a:br>
            <a:r>
              <a:rPr lang="en-US" sz="8000" b="1" dirty="0" smtClean="0">
                <a:solidFill>
                  <a:srgbClr val="92D050"/>
                </a:solidFill>
              </a:rPr>
              <a:t>SPRING</a:t>
            </a:r>
            <a:br>
              <a:rPr lang="en-US" sz="8000" b="1" dirty="0" smtClean="0">
                <a:solidFill>
                  <a:srgbClr val="92D050"/>
                </a:solidFill>
              </a:rPr>
            </a:br>
            <a:endParaRPr lang="ru-RU" sz="8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1472" y="357166"/>
            <a:ext cx="8115328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://image.slidesharecdn.com/nesvitamp2eng015-12s-130808052933-phpapp01/95/slide-64-638.jpg?cb=1377116458"/>
          <p:cNvPicPr/>
          <p:nvPr/>
        </p:nvPicPr>
        <p:blipFill>
          <a:blip r:embed="rId2"/>
          <a:srcRect l="28357" t="71642" r="50339" b="8742"/>
          <a:stretch>
            <a:fillRect/>
          </a:stretch>
        </p:blipFill>
        <p:spPr bwMode="auto">
          <a:xfrm>
            <a:off x="857224" y="857232"/>
            <a:ext cx="400052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Стрелка вниз 4"/>
          <p:cNvSpPr/>
          <p:nvPr/>
        </p:nvSpPr>
        <p:spPr>
          <a:xfrm>
            <a:off x="4357686" y="1285860"/>
            <a:ext cx="484187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1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5"/>
            <a:ext cx="3571900" cy="47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SUMMER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642910" y="1600200"/>
            <a:ext cx="804389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7" descr="images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2565"/>
            <a:ext cx="3500462" cy="501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Стрелка вниз 4"/>
          <p:cNvSpPr/>
          <p:nvPr/>
        </p:nvSpPr>
        <p:spPr>
          <a:xfrm>
            <a:off x="4357686" y="1285860"/>
            <a:ext cx="484187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http://image.slidesharecdn.com/nesvitamp2eng015-12s-130808052933-phpapp01/95/slide-64-638.jpg?cb=1377116458"/>
          <p:cNvPicPr/>
          <p:nvPr/>
        </p:nvPicPr>
        <p:blipFill>
          <a:blip r:embed="rId3"/>
          <a:srcRect l="48367" t="71642" r="28746" b="8742"/>
          <a:stretch>
            <a:fillRect/>
          </a:stretch>
        </p:blipFill>
        <p:spPr bwMode="auto">
          <a:xfrm>
            <a:off x="642910" y="1357298"/>
            <a:ext cx="399000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age.slidesharecdn.com/nesvitamp2eng015-12s-130808052933-phpapp01/95/slide-64-638.jpg?cb=1377116458"/>
          <p:cNvPicPr/>
          <p:nvPr/>
        </p:nvPicPr>
        <p:blipFill>
          <a:blip r:embed="rId2"/>
          <a:srcRect l="68752" t="71642" r="5782" b="8742"/>
          <a:stretch>
            <a:fillRect/>
          </a:stretch>
        </p:blipFill>
        <p:spPr bwMode="auto">
          <a:xfrm>
            <a:off x="642910" y="1643050"/>
            <a:ext cx="37862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15328" cy="1060472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AUTUMN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57686" y="1857364"/>
            <a:ext cx="484187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6" descr="images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643338" cy="4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>
                <a:solidFill>
                  <a:schemeClr val="bg1">
                    <a:lumMod val="75000"/>
                  </a:schemeClr>
                </a:solidFill>
              </a:rPr>
              <a:t>WINTER</a:t>
            </a:r>
            <a:endParaRPr lang="ru-RU" sz="8000" b="1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2214563"/>
            <a:ext cx="4038600" cy="391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://image.slidesharecdn.com/nesvitamp2eng015-12s-130808052933-phpapp01/95/slide-64-638.jpg?cb=1377116458"/>
          <p:cNvPicPr/>
          <p:nvPr/>
        </p:nvPicPr>
        <p:blipFill>
          <a:blip r:embed="rId2"/>
          <a:srcRect l="8963" t="71642" r="70695" b="8742"/>
          <a:stretch>
            <a:fillRect/>
          </a:stretch>
        </p:blipFill>
        <p:spPr bwMode="auto">
          <a:xfrm>
            <a:off x="714348" y="1000108"/>
            <a:ext cx="442915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Стрелка вниз 5"/>
          <p:cNvSpPr/>
          <p:nvPr/>
        </p:nvSpPr>
        <p:spPr>
          <a:xfrm>
            <a:off x="4357686" y="1285860"/>
            <a:ext cx="484187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0" descr="inde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6"/>
            <a:ext cx="360531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Look and say what season comes after…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marL="812800" indent="-812800">
              <a:buFont typeface="Wingdings" pitchFamily="2" charset="2"/>
              <a:buNone/>
            </a:pPr>
            <a:r>
              <a:rPr lang="ru-RU" sz="4800" dirty="0"/>
              <a:t>    </a:t>
            </a:r>
          </a:p>
          <a:p>
            <a:pPr marL="812800" indent="-812800">
              <a:buFont typeface="Wingdings" pitchFamily="2" charset="2"/>
              <a:buNone/>
            </a:pPr>
            <a:r>
              <a:rPr lang="ru-RU" sz="4800" dirty="0"/>
              <a:t>    </a:t>
            </a:r>
            <a:endParaRPr lang="en-US" sz="4000" b="1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3850" y="1341438"/>
            <a:ext cx="828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</a:t>
            </a: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comes after autumn.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comes after winter.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comes after spring.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hlink"/>
              </a:solidFill>
              <a:latin typeface="augie" pitchFamily="2" charset="0"/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12800" indent="-812800"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Summer comes after…</a:t>
            </a:r>
          </a:p>
          <a:p>
            <a:pPr marL="812800" indent="-812800">
              <a:buFont typeface="Wingdings" pitchFamily="2" charset="2"/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Spring comes after…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812800" indent="-812800"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Autumn comes after…</a:t>
            </a:r>
          </a:p>
          <a:p>
            <a:pPr marL="812800" indent="-812800"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196</Words>
  <Application>Microsoft Office PowerPoint</Application>
  <PresentationFormat>Экран (4:3)</PresentationFormat>
  <Paragraphs>114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 SPRING </vt:lpstr>
      <vt:lpstr>SUMMER</vt:lpstr>
      <vt:lpstr>AUTUMN</vt:lpstr>
      <vt:lpstr>WINTER</vt:lpstr>
      <vt:lpstr> Look and say what season comes after…</vt:lpstr>
      <vt:lpstr>Слайд 9</vt:lpstr>
      <vt:lpstr>Слайд 10</vt:lpstr>
      <vt:lpstr>Weather</vt:lpstr>
      <vt:lpstr>Weather</vt:lpstr>
      <vt:lpstr>Weather</vt:lpstr>
      <vt:lpstr>Weather</vt:lpstr>
      <vt:lpstr>Weather</vt:lpstr>
      <vt:lpstr>Слайд 16</vt:lpstr>
      <vt:lpstr>Present Perfect Теперішній доконаний час</vt:lpstr>
      <vt:lpstr>Present Perfect Теперішній доконаний час</vt:lpstr>
      <vt:lpstr>Present Perfect Теперішній доконаний час</vt:lpstr>
    </vt:vector>
  </TitlesOfParts>
  <Company>SiBeRiA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Orel</dc:creator>
  <cp:lastModifiedBy>Orel</cp:lastModifiedBy>
  <cp:revision>10</cp:revision>
  <dcterms:created xsi:type="dcterms:W3CDTF">2015-02-11T21:11:33Z</dcterms:created>
  <dcterms:modified xsi:type="dcterms:W3CDTF">2015-03-01T16:42:37Z</dcterms:modified>
</cp:coreProperties>
</file>