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2265-3294-4791-8B2F-7A5B63CD85D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9E5788-F2F1-4DC3-9BC4-69FA1EC65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2265-3294-4791-8B2F-7A5B63CD85D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788-F2F1-4DC3-9BC4-69FA1EC65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2265-3294-4791-8B2F-7A5B63CD85D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788-F2F1-4DC3-9BC4-69FA1EC65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2265-3294-4791-8B2F-7A5B63CD85D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9E5788-F2F1-4DC3-9BC4-69FA1EC65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2265-3294-4791-8B2F-7A5B63CD85D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788-F2F1-4DC3-9BC4-69FA1EC65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2265-3294-4791-8B2F-7A5B63CD85D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788-F2F1-4DC3-9BC4-69FA1EC65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2265-3294-4791-8B2F-7A5B63CD85D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9E5788-F2F1-4DC3-9BC4-69FA1EC65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2265-3294-4791-8B2F-7A5B63CD85D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788-F2F1-4DC3-9BC4-69FA1EC65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2265-3294-4791-8B2F-7A5B63CD85D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788-F2F1-4DC3-9BC4-69FA1EC65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2265-3294-4791-8B2F-7A5B63CD85D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788-F2F1-4DC3-9BC4-69FA1EC65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2265-3294-4791-8B2F-7A5B63CD85D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5788-F2F1-4DC3-9BC4-69FA1EC65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402265-3294-4791-8B2F-7A5B63CD85D3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9E5788-F2F1-4DC3-9BC4-69FA1EC65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00175"/>
            <a:ext cx="8458200" cy="4575612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harkiv</a:t>
            </a:r>
            <a:endParaRPr lang="ru-RU" sz="1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Freedom 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quare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Plazas and Squares in Khark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86808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Фотографии площади Свободы. Харь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erzhprom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building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тогалерея - Derzhprom (Building of State Industry) Kharkov Gu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9"/>
            <a:ext cx="8215370" cy="53578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harkiv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National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niversity named after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arazin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antitotal.org.ua/uploads/catalog/3703_1_m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86808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harkiv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Palace hotel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Харьков Палас Премьер отель в Харькове, Украина: забронировать отель Харьков Палас Премьер отель - iBooked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929618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</TotalTime>
  <Words>14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Kharkiv</vt:lpstr>
      <vt:lpstr>Freedom Square</vt:lpstr>
      <vt:lpstr>Слайд 3</vt:lpstr>
      <vt:lpstr>Derzhprom building</vt:lpstr>
      <vt:lpstr>Kharkiv National University named after Karazin</vt:lpstr>
      <vt:lpstr>Kharkiv Palace hotel</vt:lpstr>
    </vt:vector>
  </TitlesOfParts>
  <Company>SiBeRiA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Kharkiv</dc:title>
  <dc:creator>Orel</dc:creator>
  <cp:lastModifiedBy>Orel</cp:lastModifiedBy>
  <cp:revision>5</cp:revision>
  <dcterms:created xsi:type="dcterms:W3CDTF">2015-02-22T11:21:57Z</dcterms:created>
  <dcterms:modified xsi:type="dcterms:W3CDTF">2015-03-01T16:41:15Z</dcterms:modified>
</cp:coreProperties>
</file>